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5009" r:id="rId1"/>
    <p:sldMasterId id="2147485030" r:id="rId2"/>
    <p:sldMasterId id="2147485034" r:id="rId3"/>
  </p:sldMasterIdLst>
  <p:notesMasterIdLst>
    <p:notesMasterId r:id="rId13"/>
  </p:notesMasterIdLst>
  <p:handoutMasterIdLst>
    <p:handoutMasterId r:id="rId14"/>
  </p:handoutMasterIdLst>
  <p:sldIdLst>
    <p:sldId id="262" r:id="rId4"/>
    <p:sldId id="275" r:id="rId5"/>
    <p:sldId id="453" r:id="rId6"/>
    <p:sldId id="454" r:id="rId7"/>
    <p:sldId id="452" r:id="rId8"/>
    <p:sldId id="457" r:id="rId9"/>
    <p:sldId id="458" r:id="rId10"/>
    <p:sldId id="455" r:id="rId11"/>
    <p:sldId id="456" r:id="rId12"/>
  </p:sldIdLst>
  <p:sldSz cx="12192000" cy="6858000"/>
  <p:notesSz cx="6807200" cy="9939338"/>
  <p:embeddedFontLst>
    <p:embeddedFont>
      <p:font typeface="Trebuchet MS" panose="020B0603020202020204" pitchFamily="34" charset="0"/>
      <p:regular r:id="rId15"/>
      <p:bold r:id="rId16"/>
      <p:italic r:id="rId17"/>
      <p:boldItalic r:id="rId18"/>
    </p:embeddedFont>
    <p:embeddedFont>
      <p:font typeface="나눔바른고딕" panose="020B0603020101020101" pitchFamily="50" charset="-127"/>
      <p:regular r:id="rId19"/>
      <p:bold r:id="rId20"/>
    </p:embeddedFont>
    <p:embeddedFont>
      <p:font typeface="나눔고딕코딩" panose="020D0009000000000000" pitchFamily="49" charset="-127"/>
      <p:regular r:id="rId21"/>
      <p:bold r:id="rId22"/>
    </p:embeddedFont>
    <p:embeddedFont>
      <p:font typeface="Segoe UI" panose="020B0502040204020203" pitchFamily="34" charset="0"/>
      <p:regular r:id="rId23"/>
      <p:bold r:id="rId24"/>
      <p:italic r:id="rId25"/>
      <p:boldItalic r:id="rId26"/>
    </p:embeddedFont>
    <p:embeddedFont>
      <p:font typeface="Tw Cen MT" panose="020B0602020104020603" pitchFamily="34" charset="0"/>
      <p:regular r:id="rId27"/>
      <p:bold r:id="rId28"/>
      <p:italic r:id="rId29"/>
      <p:boldItalic r:id="rId30"/>
    </p:embeddedFont>
    <p:embeddedFont>
      <p:font typeface="맑은 고딕" panose="020B0503020000020004" pitchFamily="50" charset="-127"/>
      <p:regular r:id="rId31"/>
      <p:bold r:id="rId32"/>
    </p:embeddedFont>
    <p:embeddedFont>
      <p:font typeface="나눔고딕" panose="020D0604000000000000" pitchFamily="50" charset="-127"/>
      <p:regular r:id="rId33"/>
      <p:bold r:id="rId34"/>
    </p:embeddedFont>
    <p:embeddedFont>
      <p:font typeface="HY견고딕" panose="02030600000101010101" pitchFamily="18" charset="-127"/>
      <p:regular r:id="rId35"/>
    </p:embeddedFont>
    <p:embeddedFont>
      <p:font typeface="Verdana" panose="020B0604030504040204" pitchFamily="34" charset="0"/>
      <p:regular r:id="rId36"/>
      <p:bold r:id="rId37"/>
      <p:italic r:id="rId38"/>
      <p:boldItalic r:id="rId39"/>
    </p:embeddedFont>
  </p:embeddedFontLst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27B2F5CB-46CC-41F4-B2C2-A62C1864818A}">
          <p14:sldIdLst>
            <p14:sldId id="262"/>
            <p14:sldId id="275"/>
          </p14:sldIdLst>
        </p14:section>
        <p14:section name="관리자 유실 달력 관리" id="{AB8114CF-9853-4978-B067-F49FD95BEDA6}">
          <p14:sldIdLst>
            <p14:sldId id="453"/>
            <p14:sldId id="454"/>
            <p14:sldId id="452"/>
            <p14:sldId id="457"/>
            <p14:sldId id="458"/>
            <p14:sldId id="455"/>
            <p14:sldId id="456"/>
          </p14:sldIdLst>
        </p14:section>
      </p14:sectionLst>
    </p:ext>
    <p:ext uri="{EFAFB233-063F-42B5-8137-9DF3F51BA10A}">
      <p15:sldGuideLst xmlns:p15="http://schemas.microsoft.com/office/powerpoint/2012/main">
        <p15:guide id="7" pos="1644" userDrawn="1">
          <p15:clr>
            <a:srgbClr val="A4A3A4"/>
          </p15:clr>
        </p15:guide>
        <p15:guide id="8" pos="7470" userDrawn="1">
          <p15:clr>
            <a:srgbClr val="A4A3A4"/>
          </p15:clr>
        </p15:guide>
        <p15:guide id="9" orient="horz" pos="133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30">
          <p15:clr>
            <a:srgbClr val="A4A3A4"/>
          </p15:clr>
        </p15:guide>
        <p15:guide id="2" pos="214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0066FF"/>
    <a:srgbClr val="FF0066"/>
    <a:srgbClr val="FFFFFF"/>
    <a:srgbClr val="4F81BD"/>
    <a:srgbClr val="66FF33"/>
    <a:srgbClr val="292929"/>
    <a:srgbClr val="FF6600"/>
    <a:srgbClr val="FF0000"/>
    <a:srgbClr val="BF9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보통 스타일 3 - 강조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2833802-FEF1-4C79-8D5D-14CF1EAF98D9}" styleName="밝은 스타일 2 - 강조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5122" autoAdjust="0"/>
  </p:normalViewPr>
  <p:slideViewPr>
    <p:cSldViewPr>
      <p:cViewPr varScale="1">
        <p:scale>
          <a:sx n="80" d="100"/>
          <a:sy n="80" d="100"/>
        </p:scale>
        <p:origin x="710" y="48"/>
      </p:cViewPr>
      <p:guideLst>
        <p:guide pos="1644"/>
        <p:guide pos="7470"/>
        <p:guide orient="horz" pos="1338"/>
      </p:guideLst>
    </p:cSldViewPr>
  </p:slideViewPr>
  <p:outlineViewPr>
    <p:cViewPr>
      <p:scale>
        <a:sx n="33" d="100"/>
        <a:sy n="33" d="100"/>
      </p:scale>
      <p:origin x="0" y="894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84" d="100"/>
          <a:sy n="84" d="100"/>
        </p:scale>
        <p:origin x="-3954" y="-96"/>
      </p:cViewPr>
      <p:guideLst>
        <p:guide orient="horz" pos="3130"/>
        <p:guide pos="214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notesMaster" Target="notesMasters/notesMaster1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9" Type="http://schemas.openxmlformats.org/officeDocument/2006/relationships/font" Target="fonts/font25.fntdata"/><Relationship Id="rId21" Type="http://schemas.openxmlformats.org/officeDocument/2006/relationships/font" Target="fonts/font7.fntdata"/><Relationship Id="rId34" Type="http://schemas.openxmlformats.org/officeDocument/2006/relationships/font" Target="fonts/font20.fntdata"/><Relationship Id="rId42" Type="http://schemas.openxmlformats.org/officeDocument/2006/relationships/theme" Target="theme/theme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font" Target="fonts/font15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10.fntdata"/><Relationship Id="rId32" Type="http://schemas.openxmlformats.org/officeDocument/2006/relationships/font" Target="fonts/font18.fntdata"/><Relationship Id="rId37" Type="http://schemas.openxmlformats.org/officeDocument/2006/relationships/font" Target="fonts/font23.fntdata"/><Relationship Id="rId40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font" Target="fonts/font14.fntdata"/><Relationship Id="rId36" Type="http://schemas.openxmlformats.org/officeDocument/2006/relationships/font" Target="fonts/font22.fntdata"/><Relationship Id="rId10" Type="http://schemas.openxmlformats.org/officeDocument/2006/relationships/slide" Target="slides/slide7.xml"/><Relationship Id="rId19" Type="http://schemas.openxmlformats.org/officeDocument/2006/relationships/font" Target="fonts/font5.fntdata"/><Relationship Id="rId31" Type="http://schemas.openxmlformats.org/officeDocument/2006/relationships/font" Target="fonts/font17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handoutMaster" Target="handoutMasters/handout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font" Target="fonts/font16.fntdata"/><Relationship Id="rId35" Type="http://schemas.openxmlformats.org/officeDocument/2006/relationships/font" Target="fonts/font21.fntdata"/><Relationship Id="rId43" Type="http://schemas.openxmlformats.org/officeDocument/2006/relationships/tableStyles" Target="tableStyle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33" Type="http://schemas.openxmlformats.org/officeDocument/2006/relationships/font" Target="fonts/font19.fntdata"/><Relationship Id="rId38" Type="http://schemas.openxmlformats.org/officeDocument/2006/relationships/font" Target="fonts/font24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6038" y="0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51B664AD-C4EC-484B-B50A-8C6F83EF08F0}" type="datetimeFigureOut">
              <a:rPr lang="ko-KR" altLang="en-US"/>
              <a:pPr>
                <a:defRPr/>
              </a:pPr>
              <a:t>2018-03-30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40863"/>
            <a:ext cx="2949575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6038" y="9440863"/>
            <a:ext cx="2949575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9FAF0397-1E63-4BEE-AE82-6522F530A705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26569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6038" y="0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671ED8-3809-4B06-9EAD-C3D980C23EBE}" type="datetimeFigureOut">
              <a:rPr lang="ko-KR" altLang="en-US" smtClean="0"/>
              <a:pPr/>
              <a:t>2018-03-30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2075" y="746125"/>
            <a:ext cx="6623050" cy="3725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1038" y="4721225"/>
            <a:ext cx="5445125" cy="447198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40863"/>
            <a:ext cx="2949575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6038" y="9440863"/>
            <a:ext cx="2949575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7C340E-E18C-4A02-9B44-DBDB315C4D6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56523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023778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56793" y="352425"/>
            <a:ext cx="548346" cy="6316933"/>
          </a:xfrm>
          <a:prstGeom prst="rect">
            <a:avLst/>
          </a:prstGeom>
          <a:noFill/>
          <a:ln w="6350" cap="flat" cmpd="sng" algn="ctr">
            <a:solidFill>
              <a:schemeClr val="bg1">
                <a:lumMod val="8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r>
              <a:rPr lang="en-US" altLang="ko-KR" sz="900" smtClean="0">
                <a:solidFill>
                  <a:srgbClr val="5F5F5F"/>
                </a:solidFill>
                <a:latin typeface="나눔고딕" panose="020B0600000101010101" charset="-127"/>
                <a:ea typeface="나눔고딕" panose="020B0600000101010101" charset="-127"/>
                <a:cs typeface="Segoe UI" panose="020B0502040204020203" pitchFamily="34" charset="0"/>
              </a:rPr>
              <a:t>LNB</a:t>
            </a:r>
            <a:endParaRPr lang="ko-KR" altLang="en-US" sz="900" dirty="0">
              <a:solidFill>
                <a:srgbClr val="5F5F5F"/>
              </a:solidFill>
              <a:latin typeface="나눔고딕" panose="020B0600000101010101" charset="-127"/>
              <a:ea typeface="나눔고딕" panose="020B0600000101010101" charset="-127"/>
              <a:cs typeface="Segoe UI" panose="020B0502040204020203" pitchFamily="34" charset="0"/>
            </a:endParaRPr>
          </a:p>
        </p:txBody>
      </p:sp>
      <p:sp>
        <p:nvSpPr>
          <p:cNvPr id="3" name="직사각형 2"/>
          <p:cNvSpPr/>
          <p:nvPr userDrawn="1"/>
        </p:nvSpPr>
        <p:spPr>
          <a:xfrm>
            <a:off x="52602" y="352426"/>
            <a:ext cx="9173460" cy="337434"/>
          </a:xfrm>
          <a:prstGeom prst="rect">
            <a:avLst/>
          </a:prstGeom>
          <a:solidFill>
            <a:schemeClr val="bg1"/>
          </a:solidFill>
          <a:ln w="6350" cap="flat" cmpd="sng" algn="ctr">
            <a:solidFill>
              <a:schemeClr val="bg1">
                <a:lumMod val="8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r>
              <a:rPr lang="en-US" altLang="ko-KR" sz="900" smtClean="0">
                <a:solidFill>
                  <a:srgbClr val="5F5F5F"/>
                </a:solidFill>
                <a:latin typeface="나눔고딕" panose="020B0600000101010101" charset="-127"/>
                <a:ea typeface="나눔고딕" panose="020B0600000101010101" charset="-127"/>
                <a:cs typeface="Segoe UI" panose="020B0502040204020203" pitchFamily="34" charset="0"/>
              </a:rPr>
              <a:t>GNB</a:t>
            </a:r>
            <a:endParaRPr lang="ko-KR" altLang="en-US" sz="900" dirty="0">
              <a:solidFill>
                <a:srgbClr val="5F5F5F"/>
              </a:solidFill>
              <a:latin typeface="나눔고딕" panose="020B0600000101010101" charset="-127"/>
              <a:ea typeface="나눔고딕" panose="020B0600000101010101" charset="-127"/>
              <a:cs typeface="Segoe UI" panose="020B0502040204020203" pitchFamily="34" charset="0"/>
            </a:endParaRPr>
          </a:p>
        </p:txBody>
      </p:sp>
      <p:sp>
        <p:nvSpPr>
          <p:cNvPr id="4" name="Window Body" descr="&lt;SmartSettings&gt;&lt;SmartResize anchorLeft=&quot;Absolute&quot; anchorTop=&quot;Absolute&quot; anchorRight=&quot;Absolute&quot; anchorBottom=&quot;Absolute&quot; /&gt;&lt;/SmartSettings&gt;"/>
          <p:cNvSpPr/>
          <p:nvPr userDrawn="1">
            <p:custDataLst>
              <p:tags r:id="rId1"/>
            </p:custDataLst>
          </p:nvPr>
        </p:nvSpPr>
        <p:spPr>
          <a:xfrm>
            <a:off x="52602" y="347472"/>
            <a:ext cx="9173460" cy="6321886"/>
          </a:xfrm>
          <a:prstGeom prst="rect">
            <a:avLst/>
          </a:prstGeom>
          <a:noFill/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>
              <a:solidFill>
                <a:srgbClr val="5F5F5F"/>
              </a:solidFill>
              <a:latin typeface="나눔고딕" panose="020B0600000101010101" charset="-127"/>
              <a:ea typeface="나눔고딕" panose="020B0600000101010101" charset="-127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25847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188736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297486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239174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404477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7" Type="http://schemas.openxmlformats.org/officeDocument/2006/relationships/tags" Target="../tags/tag4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ags" Target="../tags/tag3.xml"/><Relationship Id="rId5" Type="http://schemas.openxmlformats.org/officeDocument/2006/relationships/tags" Target="../tags/tag2.xml"/><Relationship Id="rId4" Type="http://schemas.openxmlformats.org/officeDocument/2006/relationships/tags" Target="../tags/tag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roup 3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919961058"/>
              </p:ext>
            </p:extLst>
          </p:nvPr>
        </p:nvGraphicFramePr>
        <p:xfrm>
          <a:off x="66251" y="83132"/>
          <a:ext cx="9173409" cy="213360"/>
        </p:xfrm>
        <a:graphic>
          <a:graphicData uri="http://schemas.openxmlformats.org/drawingml/2006/table">
            <a:tbl>
              <a:tblPr/>
              <a:tblGrid>
                <a:gridCol w="11709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679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342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0029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953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화면명</a:t>
                      </a: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138580" marR="13858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138580" marR="13858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화면경로</a:t>
                      </a:r>
                    </a:p>
                  </a:txBody>
                  <a:tcPr marL="138580" marR="13858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138580" marR="13858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" name="Group 3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879071592"/>
              </p:ext>
            </p:extLst>
          </p:nvPr>
        </p:nvGraphicFramePr>
        <p:xfrm>
          <a:off x="9290533" y="83132"/>
          <a:ext cx="2835141" cy="648072"/>
        </p:xfrm>
        <a:graphic>
          <a:graphicData uri="http://schemas.openxmlformats.org/drawingml/2006/table">
            <a:tbl>
              <a:tblPr/>
              <a:tblGrid>
                <a:gridCol w="8245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105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602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PROJECT</a:t>
                      </a: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138580" marR="13858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EGW UI/UX </a:t>
                      </a: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개선</a:t>
                      </a: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138580" marR="138580" anchor="ctr" horzOverflow="overflow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602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화면</a:t>
                      </a: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ID</a:t>
                      </a: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138580" marR="13858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138580" marR="138580" anchor="ctr" horzOverflow="overflow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602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작성자</a:t>
                      </a:r>
                    </a:p>
                  </a:txBody>
                  <a:tcPr marL="138580" marR="13858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138580" marR="138580" anchor="ctr" horzOverflow="overflow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" name="TextBox 1"/>
          <p:cNvSpPr txBox="1"/>
          <p:nvPr userDrawn="1"/>
        </p:nvSpPr>
        <p:spPr>
          <a:xfrm>
            <a:off x="55277" y="6658139"/>
            <a:ext cx="3287207" cy="190904"/>
          </a:xfrm>
          <a:prstGeom prst="rect">
            <a:avLst/>
          </a:prstGeom>
          <a:noFill/>
        </p:spPr>
        <p:txBody>
          <a:bodyPr wrap="none" lIns="36000" rIns="36000" rtlCol="0">
            <a:noAutofit/>
          </a:bodyPr>
          <a:lstStyle/>
          <a:p>
            <a:pPr marL="0" marR="0" lvl="0" indent="0" algn="l" defTabSz="1072403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Verdana" panose="020B0604030504040204" pitchFamily="34" charset="0"/>
              </a:rPr>
              <a:t>HANDYSOFT, INC. –  A DASAN Group Company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나눔고딕" panose="020B0600000101010101" charset="-127"/>
              <a:ea typeface="나눔고딕" panose="020B0600000101010101" charset="-127"/>
              <a:cs typeface="Verdana" panose="020B0604030504040204" pitchFamily="34" charset="0"/>
            </a:endParaRPr>
          </a:p>
        </p:txBody>
      </p:sp>
      <p:sp>
        <p:nvSpPr>
          <p:cNvPr id="12" name="Window Body" descr="&lt;SmartSettings&gt;&lt;SmartResize anchorLeft=&quot;Absolute&quot; anchorTop=&quot;Absolute&quot; anchorRight=&quot;Absolute&quot; anchorBottom=&quot;Absolute&quot; /&gt;&lt;/SmartSettings&gt;"/>
          <p:cNvSpPr/>
          <p:nvPr userDrawn="1">
            <p:custDataLst>
              <p:tags r:id="rId4"/>
            </p:custDataLst>
          </p:nvPr>
        </p:nvSpPr>
        <p:spPr>
          <a:xfrm>
            <a:off x="52602" y="347472"/>
            <a:ext cx="9173460" cy="6321886"/>
          </a:xfrm>
          <a:prstGeom prst="rect">
            <a:avLst/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>
              <a:solidFill>
                <a:srgbClr val="5F5F5F"/>
              </a:solidFill>
              <a:latin typeface="나눔고딕" panose="020B0600000101010101" charset="-127"/>
              <a:ea typeface="나눔고딕" panose="020B0600000101010101" charset="-127"/>
              <a:cs typeface="Segoe UI" panose="020B0502040204020203" pitchFamily="34" charset="0"/>
            </a:endParaRPr>
          </a:p>
        </p:txBody>
      </p:sp>
      <p:sp>
        <p:nvSpPr>
          <p:cNvPr id="13" name="Window Body" descr="&lt;SmartSettings&gt;&lt;SmartResize anchorLeft=&quot;Absolute&quot; anchorTop=&quot;Absolute&quot; anchorRight=&quot;Absolute&quot; anchorBottom=&quot;Absolute&quot; /&gt;&lt;/SmartSettings&gt;"/>
          <p:cNvSpPr/>
          <p:nvPr userDrawn="1">
            <p:custDataLst>
              <p:tags r:id="rId5"/>
            </p:custDataLst>
          </p:nvPr>
        </p:nvSpPr>
        <p:spPr>
          <a:xfrm>
            <a:off x="52602" y="74712"/>
            <a:ext cx="9173460" cy="211038"/>
          </a:xfrm>
          <a:prstGeom prst="rect">
            <a:avLst/>
          </a:prstGeom>
          <a:noFill/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>
              <a:solidFill>
                <a:srgbClr val="5F5F5F"/>
              </a:solidFill>
              <a:latin typeface="나눔고딕" panose="020B0600000101010101" charset="-127"/>
              <a:ea typeface="나눔고딕" panose="020B0600000101010101" charset="-127"/>
              <a:cs typeface="Segoe UI" panose="020B0502040204020203" pitchFamily="34" charset="0"/>
            </a:endParaRPr>
          </a:p>
        </p:txBody>
      </p:sp>
      <p:sp>
        <p:nvSpPr>
          <p:cNvPr id="14" name="Window Body" descr="&lt;SmartSettings&gt;&lt;SmartResize anchorLeft=&quot;Absolute&quot; anchorTop=&quot;Absolute&quot; anchorRight=&quot;Absolute&quot; anchorBottom=&quot;Absolute&quot; /&gt;&lt;/SmartSettings&gt;"/>
          <p:cNvSpPr/>
          <p:nvPr userDrawn="1">
            <p:custDataLst>
              <p:tags r:id="rId6"/>
            </p:custDataLst>
          </p:nvPr>
        </p:nvSpPr>
        <p:spPr>
          <a:xfrm>
            <a:off x="9273877" y="74712"/>
            <a:ext cx="2851448" cy="658713"/>
          </a:xfrm>
          <a:prstGeom prst="rect">
            <a:avLst/>
          </a:prstGeom>
          <a:noFill/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>
              <a:solidFill>
                <a:srgbClr val="5F5F5F"/>
              </a:solidFill>
              <a:latin typeface="나눔고딕" panose="020B0600000101010101" charset="-127"/>
              <a:ea typeface="나눔고딕" panose="020B0600000101010101" charset="-127"/>
              <a:cs typeface="Segoe UI" panose="020B0502040204020203" pitchFamily="34" charset="0"/>
            </a:endParaRPr>
          </a:p>
        </p:txBody>
      </p:sp>
      <p:sp>
        <p:nvSpPr>
          <p:cNvPr id="16" name="Window Body" descr="&lt;SmartSettings&gt;&lt;SmartResize anchorLeft=&quot;Absolute&quot; anchorTop=&quot;Absolute&quot; anchorRight=&quot;Absolute&quot; anchorBottom=&quot;Absolute&quot; /&gt;&lt;/SmartSettings&gt;"/>
          <p:cNvSpPr/>
          <p:nvPr userDrawn="1">
            <p:custDataLst>
              <p:tags r:id="rId7"/>
            </p:custDataLst>
          </p:nvPr>
        </p:nvSpPr>
        <p:spPr>
          <a:xfrm>
            <a:off x="9273877" y="790574"/>
            <a:ext cx="2851448" cy="5878783"/>
          </a:xfrm>
          <a:prstGeom prst="rect">
            <a:avLst/>
          </a:prstGeom>
          <a:noFill/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>
              <a:solidFill>
                <a:srgbClr val="5F5F5F"/>
              </a:solidFill>
              <a:latin typeface="나눔고딕" panose="020B0600000101010101" charset="-127"/>
              <a:ea typeface="나눔고딕" panose="020B0600000101010101" charset="-127"/>
              <a:cs typeface="Segoe UI" panose="020B0502040204020203" pitchFamily="34" charset="0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11352584" y="6669360"/>
            <a:ext cx="648072" cy="188640"/>
          </a:xfrm>
          <a:prstGeom prst="rect">
            <a:avLst/>
          </a:prstGeom>
          <a:noFill/>
        </p:spPr>
        <p:txBody>
          <a:bodyPr wrap="none" lIns="36000" rIns="36000" rtlCol="0" anchor="ctr">
            <a:noAutofit/>
          </a:bodyPr>
          <a:lstStyle/>
          <a:p>
            <a:pPr algn="r"/>
            <a:fld id="{209D9B70-5658-42EA-A7C8-1D839C7DC5C0}" type="slidenum">
              <a:rPr lang="ko-KR" altLang="en-US" sz="1000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‹#›</a:t>
            </a:fld>
            <a:endParaRPr lang="ko-KR" altLang="en-US" sz="1000" b="0" smtClean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915344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027" r:id="rId1"/>
    <p:sldLayoutId id="2147485032" r:id="rId2"/>
  </p:sldLayoutIdLst>
  <p:timing>
    <p:tnLst>
      <p:par>
        <p:cTn id="1" dur="indefinite" restart="never" nodeType="tmRoot"/>
      </p:par>
    </p:tnLst>
  </p:timing>
  <p:hf hdr="0" dt="0"/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sz="867" kern="1200">
          <a:solidFill>
            <a:srgbClr val="595959"/>
          </a:solidFill>
          <a:latin typeface="나눔고딕" pitchFamily="50" charset="-127"/>
          <a:ea typeface="나눔고딕" pitchFamily="50" charset="-127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sz="867">
          <a:solidFill>
            <a:srgbClr val="595959"/>
          </a:solidFill>
          <a:latin typeface="나눔고딕" pitchFamily="50" charset="-127"/>
          <a:ea typeface="나눔고딕" pitchFamily="50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sz="867">
          <a:solidFill>
            <a:srgbClr val="595959"/>
          </a:solidFill>
          <a:latin typeface="나눔고딕" pitchFamily="50" charset="-127"/>
          <a:ea typeface="나눔고딕" pitchFamily="50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sz="867">
          <a:solidFill>
            <a:srgbClr val="595959"/>
          </a:solidFill>
          <a:latin typeface="나눔고딕" pitchFamily="50" charset="-127"/>
          <a:ea typeface="나눔고딕" pitchFamily="50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sz="867">
          <a:solidFill>
            <a:srgbClr val="595959"/>
          </a:solidFill>
          <a:latin typeface="나눔고딕" pitchFamily="50" charset="-127"/>
          <a:ea typeface="나눔고딕" pitchFamily="50" charset="-127"/>
        </a:defRPr>
      </a:lvl5pPr>
      <a:lvl6pPr marL="495285" algn="l" rtl="0" fontAlgn="base" latinLnBrk="1">
        <a:spcBef>
          <a:spcPct val="0"/>
        </a:spcBef>
        <a:spcAft>
          <a:spcPct val="0"/>
        </a:spcAft>
        <a:defRPr sz="867">
          <a:solidFill>
            <a:srgbClr val="595959"/>
          </a:solidFill>
          <a:latin typeface="나눔고딕" pitchFamily="50" charset="-127"/>
          <a:ea typeface="나눔고딕" pitchFamily="50" charset="-127"/>
        </a:defRPr>
      </a:lvl6pPr>
      <a:lvl7pPr marL="990570" algn="l" rtl="0" fontAlgn="base" latinLnBrk="1">
        <a:spcBef>
          <a:spcPct val="0"/>
        </a:spcBef>
        <a:spcAft>
          <a:spcPct val="0"/>
        </a:spcAft>
        <a:defRPr sz="867">
          <a:solidFill>
            <a:srgbClr val="595959"/>
          </a:solidFill>
          <a:latin typeface="나눔고딕" pitchFamily="50" charset="-127"/>
          <a:ea typeface="나눔고딕" pitchFamily="50" charset="-127"/>
        </a:defRPr>
      </a:lvl7pPr>
      <a:lvl8pPr marL="1485854" algn="l" rtl="0" fontAlgn="base" latinLnBrk="1">
        <a:spcBef>
          <a:spcPct val="0"/>
        </a:spcBef>
        <a:spcAft>
          <a:spcPct val="0"/>
        </a:spcAft>
        <a:defRPr sz="867">
          <a:solidFill>
            <a:srgbClr val="595959"/>
          </a:solidFill>
          <a:latin typeface="나눔고딕" pitchFamily="50" charset="-127"/>
          <a:ea typeface="나눔고딕" pitchFamily="50" charset="-127"/>
        </a:defRPr>
      </a:lvl8pPr>
      <a:lvl9pPr marL="1981139" algn="l" rtl="0" fontAlgn="base" latinLnBrk="1">
        <a:spcBef>
          <a:spcPct val="0"/>
        </a:spcBef>
        <a:spcAft>
          <a:spcPct val="0"/>
        </a:spcAft>
        <a:defRPr sz="867">
          <a:solidFill>
            <a:srgbClr val="595959"/>
          </a:solidFill>
          <a:latin typeface="나눔고딕" pitchFamily="50" charset="-127"/>
          <a:ea typeface="나눔고딕" pitchFamily="50" charset="-127"/>
        </a:defRPr>
      </a:lvl9pPr>
    </p:titleStyle>
    <p:bodyStyle>
      <a:lvl1pPr marL="371464" indent="-371464" algn="l" rtl="0" eaLnBrk="0" fontAlgn="base" latinLnBrk="1" hangingPunct="0">
        <a:spcBef>
          <a:spcPct val="20000"/>
        </a:spcBef>
        <a:spcAft>
          <a:spcPct val="0"/>
        </a:spcAft>
        <a:defRPr sz="867" kern="1200">
          <a:solidFill>
            <a:srgbClr val="595959"/>
          </a:solidFill>
          <a:latin typeface="나눔고딕" pitchFamily="50" charset="-127"/>
          <a:ea typeface="나눔고딕" pitchFamily="50" charset="-127"/>
          <a:cs typeface="+mn-cs"/>
        </a:defRPr>
      </a:lvl1pPr>
      <a:lvl2pPr marL="804838" indent="-309553" algn="l" rtl="0" eaLnBrk="0" fontAlgn="base" latinLnBrk="1" hangingPunct="0">
        <a:spcBef>
          <a:spcPct val="20000"/>
        </a:spcBef>
        <a:spcAft>
          <a:spcPct val="0"/>
        </a:spcAft>
        <a:defRPr sz="975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2pPr>
      <a:lvl3pPr marL="1238212" indent="-247642" algn="l" rtl="0" eaLnBrk="0" fontAlgn="base" latinLnBrk="1" hangingPunct="0">
        <a:spcBef>
          <a:spcPct val="20000"/>
        </a:spcBef>
        <a:spcAft>
          <a:spcPct val="0"/>
        </a:spcAft>
        <a:defRPr sz="975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3pPr>
      <a:lvl4pPr marL="1733497" indent="-247642" algn="l" rtl="0" eaLnBrk="0" fontAlgn="base" latinLnBrk="1" hangingPunct="0">
        <a:spcBef>
          <a:spcPct val="20000"/>
        </a:spcBef>
        <a:spcAft>
          <a:spcPct val="0"/>
        </a:spcAft>
        <a:defRPr sz="975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4pPr>
      <a:lvl5pPr marL="2228781" indent="-247642" algn="l" rtl="0" eaLnBrk="0" fontAlgn="base" latinLnBrk="1" hangingPunct="0">
        <a:spcBef>
          <a:spcPct val="20000"/>
        </a:spcBef>
        <a:spcAft>
          <a:spcPct val="0"/>
        </a:spcAft>
        <a:defRPr sz="975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5pPr>
      <a:lvl6pPr marL="2724066" indent="-247642" algn="l" defTabSz="990570" rtl="0" eaLnBrk="1" latinLnBrk="1" hangingPunct="1">
        <a:spcBef>
          <a:spcPct val="20000"/>
        </a:spcBef>
        <a:buFont typeface="Arial" pitchFamily="34" charset="0"/>
        <a:buChar char="•"/>
        <a:defRPr sz="2167" kern="1200">
          <a:solidFill>
            <a:schemeClr val="tx1"/>
          </a:solidFill>
          <a:latin typeface="+mn-lt"/>
          <a:ea typeface="+mn-ea"/>
          <a:cs typeface="+mn-cs"/>
        </a:defRPr>
      </a:lvl6pPr>
      <a:lvl7pPr marL="3219351" indent="-247642" algn="l" defTabSz="990570" rtl="0" eaLnBrk="1" latinLnBrk="1" hangingPunct="1">
        <a:spcBef>
          <a:spcPct val="20000"/>
        </a:spcBef>
        <a:buFont typeface="Arial" pitchFamily="34" charset="0"/>
        <a:buChar char="•"/>
        <a:defRPr sz="2167" kern="1200">
          <a:solidFill>
            <a:schemeClr val="tx1"/>
          </a:solidFill>
          <a:latin typeface="+mn-lt"/>
          <a:ea typeface="+mn-ea"/>
          <a:cs typeface="+mn-cs"/>
        </a:defRPr>
      </a:lvl7pPr>
      <a:lvl8pPr marL="3714636" indent="-247642" algn="l" defTabSz="990570" rtl="0" eaLnBrk="1" latinLnBrk="1" hangingPunct="1">
        <a:spcBef>
          <a:spcPct val="20000"/>
        </a:spcBef>
        <a:buFont typeface="Arial" pitchFamily="34" charset="0"/>
        <a:buChar char="•"/>
        <a:defRPr sz="2167" kern="1200">
          <a:solidFill>
            <a:schemeClr val="tx1"/>
          </a:solidFill>
          <a:latin typeface="+mn-lt"/>
          <a:ea typeface="+mn-ea"/>
          <a:cs typeface="+mn-cs"/>
        </a:defRPr>
      </a:lvl8pPr>
      <a:lvl9pPr marL="4209920" indent="-247642" algn="l" defTabSz="990570" rtl="0" eaLnBrk="1" latinLnBrk="1" hangingPunct="1">
        <a:spcBef>
          <a:spcPct val="20000"/>
        </a:spcBef>
        <a:buFont typeface="Arial" pitchFamily="34" charset="0"/>
        <a:buChar char="•"/>
        <a:defRPr sz="21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90570" rtl="0" eaLnBrk="1" latinLnBrk="1" hangingPunct="1">
        <a:defRPr sz="1950" kern="1200">
          <a:solidFill>
            <a:schemeClr val="tx1"/>
          </a:solidFill>
          <a:latin typeface="+mn-lt"/>
          <a:ea typeface="+mn-ea"/>
          <a:cs typeface="+mn-cs"/>
        </a:defRPr>
      </a:lvl1pPr>
      <a:lvl2pPr marL="495285" algn="l" defTabSz="990570" rtl="0" eaLnBrk="1" latinLnBrk="1" hangingPunct="1">
        <a:defRPr sz="1950" kern="1200">
          <a:solidFill>
            <a:schemeClr val="tx1"/>
          </a:solidFill>
          <a:latin typeface="+mn-lt"/>
          <a:ea typeface="+mn-ea"/>
          <a:cs typeface="+mn-cs"/>
        </a:defRPr>
      </a:lvl2pPr>
      <a:lvl3pPr marL="990570" algn="l" defTabSz="990570" rtl="0" eaLnBrk="1" latinLnBrk="1" hangingPunct="1">
        <a:defRPr sz="1950" kern="1200">
          <a:solidFill>
            <a:schemeClr val="tx1"/>
          </a:solidFill>
          <a:latin typeface="+mn-lt"/>
          <a:ea typeface="+mn-ea"/>
          <a:cs typeface="+mn-cs"/>
        </a:defRPr>
      </a:lvl3pPr>
      <a:lvl4pPr marL="1485854" algn="l" defTabSz="990570" rtl="0" eaLnBrk="1" latinLnBrk="1" hangingPunct="1">
        <a:defRPr sz="1950" kern="1200">
          <a:solidFill>
            <a:schemeClr val="tx1"/>
          </a:solidFill>
          <a:latin typeface="+mn-lt"/>
          <a:ea typeface="+mn-ea"/>
          <a:cs typeface="+mn-cs"/>
        </a:defRPr>
      </a:lvl4pPr>
      <a:lvl5pPr marL="1981139" algn="l" defTabSz="990570" rtl="0" eaLnBrk="1" latinLnBrk="1" hangingPunct="1">
        <a:defRPr sz="1950" kern="1200">
          <a:solidFill>
            <a:schemeClr val="tx1"/>
          </a:solidFill>
          <a:latin typeface="+mn-lt"/>
          <a:ea typeface="+mn-ea"/>
          <a:cs typeface="+mn-cs"/>
        </a:defRPr>
      </a:lvl5pPr>
      <a:lvl6pPr marL="2476424" algn="l" defTabSz="990570" rtl="0" eaLnBrk="1" latinLnBrk="1" hangingPunct="1">
        <a:defRPr sz="195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09" algn="l" defTabSz="990570" rtl="0" eaLnBrk="1" latinLnBrk="1" hangingPunct="1">
        <a:defRPr sz="1950" kern="1200">
          <a:solidFill>
            <a:schemeClr val="tx1"/>
          </a:solidFill>
          <a:latin typeface="+mn-lt"/>
          <a:ea typeface="+mn-ea"/>
          <a:cs typeface="+mn-cs"/>
        </a:defRPr>
      </a:lvl7pPr>
      <a:lvl8pPr marL="3466993" algn="l" defTabSz="990570" rtl="0" eaLnBrk="1" latinLnBrk="1" hangingPunct="1">
        <a:defRPr sz="1950" kern="1200">
          <a:solidFill>
            <a:schemeClr val="tx1"/>
          </a:solidFill>
          <a:latin typeface="+mn-lt"/>
          <a:ea typeface="+mn-ea"/>
          <a:cs typeface="+mn-cs"/>
        </a:defRPr>
      </a:lvl8pPr>
      <a:lvl9pPr marL="3962278" algn="l" defTabSz="990570" rtl="0" eaLnBrk="1" latinLnBrk="1" hangingPunct="1">
        <a:defRPr sz="19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11352584" y="6669360"/>
            <a:ext cx="648072" cy="188640"/>
          </a:xfrm>
          <a:prstGeom prst="rect">
            <a:avLst/>
          </a:prstGeom>
          <a:noFill/>
        </p:spPr>
        <p:txBody>
          <a:bodyPr wrap="none" lIns="36000" rIns="36000" rtlCol="0" anchor="ctr">
            <a:noAutofit/>
          </a:bodyPr>
          <a:lstStyle/>
          <a:p>
            <a:pPr algn="r"/>
            <a:fld id="{209D9B70-5658-42EA-A7C8-1D839C7DC5C0}" type="slidenum">
              <a:rPr lang="ko-KR" altLang="en-US" sz="1000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  <a:ea typeface="+mn-ea"/>
              </a:rPr>
              <a:t>‹#›</a:t>
            </a:fld>
            <a:endParaRPr lang="ko-KR" altLang="en-US" sz="1000" b="0" smtClean="0">
              <a:solidFill>
                <a:schemeClr val="tx1">
                  <a:lumMod val="75000"/>
                  <a:lumOff val="25000"/>
                </a:schemeClr>
              </a:solidFill>
              <a:latin typeface="Tw Cen MT" panose="020B0602020104020603" pitchFamily="34" charset="0"/>
              <a:ea typeface="+mn-ea"/>
            </a:endParaRPr>
          </a:p>
        </p:txBody>
      </p:sp>
      <p:sp>
        <p:nvSpPr>
          <p:cNvPr id="3" name="TextBox 2"/>
          <p:cNvSpPr txBox="1"/>
          <p:nvPr userDrawn="1"/>
        </p:nvSpPr>
        <p:spPr>
          <a:xfrm>
            <a:off x="55277" y="6658139"/>
            <a:ext cx="3287207" cy="190904"/>
          </a:xfrm>
          <a:prstGeom prst="rect">
            <a:avLst/>
          </a:prstGeom>
          <a:noFill/>
        </p:spPr>
        <p:txBody>
          <a:bodyPr wrap="none" lIns="36000" rIns="36000" rtlCol="0">
            <a:noAutofit/>
          </a:bodyPr>
          <a:lstStyle/>
          <a:p>
            <a:pPr marL="0" marR="0" lvl="0" indent="0" algn="l" defTabSz="1072403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HANDYSOFT, INC. –  A DASAN Group Company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Verdana" panose="020B0604030504040204" pitchFamily="34" charset="0"/>
              <a:ea typeface="굴림" pitchFamily="50" charset="-127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23981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031" r:id="rId1"/>
    <p:sldLayoutId id="2147485033" r:id="rId2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순서도: 처리 6"/>
          <p:cNvSpPr/>
          <p:nvPr userDrawn="1"/>
        </p:nvSpPr>
        <p:spPr>
          <a:xfrm>
            <a:off x="0" y="4394"/>
            <a:ext cx="12192000" cy="6853606"/>
          </a:xfrm>
          <a:prstGeom prst="flowChartProcess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 userDrawn="1"/>
        </p:nvSpPr>
        <p:spPr>
          <a:xfrm>
            <a:off x="11352584" y="6669360"/>
            <a:ext cx="648072" cy="188640"/>
          </a:xfrm>
          <a:prstGeom prst="rect">
            <a:avLst/>
          </a:prstGeom>
          <a:noFill/>
        </p:spPr>
        <p:txBody>
          <a:bodyPr wrap="none" lIns="36000" rIns="36000" rtlCol="0" anchor="ctr">
            <a:noAutofit/>
          </a:bodyPr>
          <a:lstStyle/>
          <a:p>
            <a:pPr algn="r"/>
            <a:fld id="{209D9B70-5658-42EA-A7C8-1D839C7DC5C0}" type="slidenum">
              <a:rPr lang="ko-KR" altLang="en-US" sz="1000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  <a:ea typeface="+mn-ea"/>
              </a:rPr>
              <a:t>‹#›</a:t>
            </a:fld>
            <a:endParaRPr lang="ko-KR" altLang="en-US" sz="1000" b="0" smtClean="0">
              <a:solidFill>
                <a:schemeClr val="tx1">
                  <a:lumMod val="75000"/>
                  <a:lumOff val="25000"/>
                </a:schemeClr>
              </a:solidFill>
              <a:latin typeface="Tw Cen MT" panose="020B0602020104020603" pitchFamily="34" charset="0"/>
              <a:ea typeface="+mn-ea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55277" y="6658139"/>
            <a:ext cx="3287207" cy="190904"/>
          </a:xfrm>
          <a:prstGeom prst="rect">
            <a:avLst/>
          </a:prstGeom>
          <a:noFill/>
        </p:spPr>
        <p:txBody>
          <a:bodyPr wrap="none" lIns="36000" rIns="36000" rtlCol="0">
            <a:noAutofit/>
          </a:bodyPr>
          <a:lstStyle/>
          <a:p>
            <a:pPr marL="0" marR="0" lvl="0" indent="0" algn="l" defTabSz="1072403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HANDYSOFT, INC. –  A DASAN Group Company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Verdana" panose="020B0604030504040204" pitchFamily="34" charset="0"/>
              <a:ea typeface="굴림" pitchFamily="50" charset="-127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4230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035" r:id="rId1"/>
    <p:sldLayoutId id="2147485036" r:id="rId2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tags" Target="../tags/tag18.xml"/><Relationship Id="rId18" Type="http://schemas.openxmlformats.org/officeDocument/2006/relationships/tags" Target="../tags/tag23.xml"/><Relationship Id="rId26" Type="http://schemas.openxmlformats.org/officeDocument/2006/relationships/tags" Target="../tags/tag31.xml"/><Relationship Id="rId21" Type="http://schemas.openxmlformats.org/officeDocument/2006/relationships/tags" Target="../tags/tag26.xml"/><Relationship Id="rId34" Type="http://schemas.openxmlformats.org/officeDocument/2006/relationships/tags" Target="../tags/tag39.xml"/><Relationship Id="rId7" Type="http://schemas.openxmlformats.org/officeDocument/2006/relationships/tags" Target="../tags/tag12.xml"/><Relationship Id="rId12" Type="http://schemas.openxmlformats.org/officeDocument/2006/relationships/tags" Target="../tags/tag17.xml"/><Relationship Id="rId17" Type="http://schemas.openxmlformats.org/officeDocument/2006/relationships/tags" Target="../tags/tag22.xml"/><Relationship Id="rId25" Type="http://schemas.openxmlformats.org/officeDocument/2006/relationships/tags" Target="../tags/tag30.xml"/><Relationship Id="rId33" Type="http://schemas.openxmlformats.org/officeDocument/2006/relationships/tags" Target="../tags/tag38.xml"/><Relationship Id="rId38" Type="http://schemas.openxmlformats.org/officeDocument/2006/relationships/image" Target="../media/image1.png"/><Relationship Id="rId2" Type="http://schemas.openxmlformats.org/officeDocument/2006/relationships/tags" Target="../tags/tag7.xml"/><Relationship Id="rId16" Type="http://schemas.openxmlformats.org/officeDocument/2006/relationships/tags" Target="../tags/tag21.xml"/><Relationship Id="rId20" Type="http://schemas.openxmlformats.org/officeDocument/2006/relationships/tags" Target="../tags/tag25.xml"/><Relationship Id="rId29" Type="http://schemas.openxmlformats.org/officeDocument/2006/relationships/tags" Target="../tags/tag34.xml"/><Relationship Id="rId1" Type="http://schemas.openxmlformats.org/officeDocument/2006/relationships/tags" Target="../tags/tag6.xml"/><Relationship Id="rId6" Type="http://schemas.openxmlformats.org/officeDocument/2006/relationships/tags" Target="../tags/tag11.xml"/><Relationship Id="rId11" Type="http://schemas.openxmlformats.org/officeDocument/2006/relationships/tags" Target="../tags/tag16.xml"/><Relationship Id="rId24" Type="http://schemas.openxmlformats.org/officeDocument/2006/relationships/tags" Target="../tags/tag29.xml"/><Relationship Id="rId32" Type="http://schemas.openxmlformats.org/officeDocument/2006/relationships/tags" Target="../tags/tag37.xml"/><Relationship Id="rId37" Type="http://schemas.openxmlformats.org/officeDocument/2006/relationships/slideLayout" Target="../slideLayouts/slideLayout2.xml"/><Relationship Id="rId5" Type="http://schemas.openxmlformats.org/officeDocument/2006/relationships/tags" Target="../tags/tag10.xml"/><Relationship Id="rId15" Type="http://schemas.openxmlformats.org/officeDocument/2006/relationships/tags" Target="../tags/tag20.xml"/><Relationship Id="rId23" Type="http://schemas.openxmlformats.org/officeDocument/2006/relationships/tags" Target="../tags/tag28.xml"/><Relationship Id="rId28" Type="http://schemas.openxmlformats.org/officeDocument/2006/relationships/tags" Target="../tags/tag33.xml"/><Relationship Id="rId36" Type="http://schemas.openxmlformats.org/officeDocument/2006/relationships/tags" Target="../tags/tag41.xml"/><Relationship Id="rId10" Type="http://schemas.openxmlformats.org/officeDocument/2006/relationships/tags" Target="../tags/tag15.xml"/><Relationship Id="rId19" Type="http://schemas.openxmlformats.org/officeDocument/2006/relationships/tags" Target="../tags/tag24.xml"/><Relationship Id="rId31" Type="http://schemas.openxmlformats.org/officeDocument/2006/relationships/tags" Target="../tags/tag36.xml"/><Relationship Id="rId4" Type="http://schemas.openxmlformats.org/officeDocument/2006/relationships/tags" Target="../tags/tag9.xml"/><Relationship Id="rId9" Type="http://schemas.openxmlformats.org/officeDocument/2006/relationships/tags" Target="../tags/tag14.xml"/><Relationship Id="rId14" Type="http://schemas.openxmlformats.org/officeDocument/2006/relationships/tags" Target="../tags/tag19.xml"/><Relationship Id="rId22" Type="http://schemas.openxmlformats.org/officeDocument/2006/relationships/tags" Target="../tags/tag27.xml"/><Relationship Id="rId27" Type="http://schemas.openxmlformats.org/officeDocument/2006/relationships/tags" Target="../tags/tag32.xml"/><Relationship Id="rId30" Type="http://schemas.openxmlformats.org/officeDocument/2006/relationships/tags" Target="../tags/tag35.xml"/><Relationship Id="rId35" Type="http://schemas.openxmlformats.org/officeDocument/2006/relationships/tags" Target="../tags/tag40.xml"/><Relationship Id="rId8" Type="http://schemas.openxmlformats.org/officeDocument/2006/relationships/tags" Target="../tags/tag13.xml"/><Relationship Id="rId3" Type="http://schemas.openxmlformats.org/officeDocument/2006/relationships/tags" Target="../tags/tag8.xml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tags" Target="../tags/tag54.xml"/><Relationship Id="rId18" Type="http://schemas.openxmlformats.org/officeDocument/2006/relationships/tags" Target="../tags/tag59.xml"/><Relationship Id="rId26" Type="http://schemas.openxmlformats.org/officeDocument/2006/relationships/tags" Target="../tags/tag67.xml"/><Relationship Id="rId21" Type="http://schemas.openxmlformats.org/officeDocument/2006/relationships/tags" Target="../tags/tag62.xml"/><Relationship Id="rId34" Type="http://schemas.openxmlformats.org/officeDocument/2006/relationships/tags" Target="../tags/tag75.xml"/><Relationship Id="rId7" Type="http://schemas.openxmlformats.org/officeDocument/2006/relationships/tags" Target="../tags/tag48.xml"/><Relationship Id="rId12" Type="http://schemas.openxmlformats.org/officeDocument/2006/relationships/tags" Target="../tags/tag53.xml"/><Relationship Id="rId17" Type="http://schemas.openxmlformats.org/officeDocument/2006/relationships/tags" Target="../tags/tag58.xml"/><Relationship Id="rId25" Type="http://schemas.openxmlformats.org/officeDocument/2006/relationships/tags" Target="../tags/tag66.xml"/><Relationship Id="rId33" Type="http://schemas.openxmlformats.org/officeDocument/2006/relationships/tags" Target="../tags/tag74.xml"/><Relationship Id="rId38" Type="http://schemas.openxmlformats.org/officeDocument/2006/relationships/image" Target="../media/image1.png"/><Relationship Id="rId2" Type="http://schemas.openxmlformats.org/officeDocument/2006/relationships/tags" Target="../tags/tag43.xml"/><Relationship Id="rId16" Type="http://schemas.openxmlformats.org/officeDocument/2006/relationships/tags" Target="../tags/tag57.xml"/><Relationship Id="rId20" Type="http://schemas.openxmlformats.org/officeDocument/2006/relationships/tags" Target="../tags/tag61.xml"/><Relationship Id="rId29" Type="http://schemas.openxmlformats.org/officeDocument/2006/relationships/tags" Target="../tags/tag70.xml"/><Relationship Id="rId1" Type="http://schemas.openxmlformats.org/officeDocument/2006/relationships/tags" Target="../tags/tag42.xml"/><Relationship Id="rId6" Type="http://schemas.openxmlformats.org/officeDocument/2006/relationships/tags" Target="../tags/tag47.xml"/><Relationship Id="rId11" Type="http://schemas.openxmlformats.org/officeDocument/2006/relationships/tags" Target="../tags/tag52.xml"/><Relationship Id="rId24" Type="http://schemas.openxmlformats.org/officeDocument/2006/relationships/tags" Target="../tags/tag65.xml"/><Relationship Id="rId32" Type="http://schemas.openxmlformats.org/officeDocument/2006/relationships/tags" Target="../tags/tag73.xml"/><Relationship Id="rId37" Type="http://schemas.openxmlformats.org/officeDocument/2006/relationships/slideLayout" Target="../slideLayouts/slideLayout2.xml"/><Relationship Id="rId5" Type="http://schemas.openxmlformats.org/officeDocument/2006/relationships/tags" Target="../tags/tag46.xml"/><Relationship Id="rId15" Type="http://schemas.openxmlformats.org/officeDocument/2006/relationships/tags" Target="../tags/tag56.xml"/><Relationship Id="rId23" Type="http://schemas.openxmlformats.org/officeDocument/2006/relationships/tags" Target="../tags/tag64.xml"/><Relationship Id="rId28" Type="http://schemas.openxmlformats.org/officeDocument/2006/relationships/tags" Target="../tags/tag69.xml"/><Relationship Id="rId36" Type="http://schemas.openxmlformats.org/officeDocument/2006/relationships/tags" Target="../tags/tag77.xml"/><Relationship Id="rId10" Type="http://schemas.openxmlformats.org/officeDocument/2006/relationships/tags" Target="../tags/tag51.xml"/><Relationship Id="rId19" Type="http://schemas.openxmlformats.org/officeDocument/2006/relationships/tags" Target="../tags/tag60.xml"/><Relationship Id="rId31" Type="http://schemas.openxmlformats.org/officeDocument/2006/relationships/tags" Target="../tags/tag72.xml"/><Relationship Id="rId4" Type="http://schemas.openxmlformats.org/officeDocument/2006/relationships/tags" Target="../tags/tag45.xml"/><Relationship Id="rId9" Type="http://schemas.openxmlformats.org/officeDocument/2006/relationships/tags" Target="../tags/tag50.xml"/><Relationship Id="rId14" Type="http://schemas.openxmlformats.org/officeDocument/2006/relationships/tags" Target="../tags/tag55.xml"/><Relationship Id="rId22" Type="http://schemas.openxmlformats.org/officeDocument/2006/relationships/tags" Target="../tags/tag63.xml"/><Relationship Id="rId27" Type="http://schemas.openxmlformats.org/officeDocument/2006/relationships/tags" Target="../tags/tag68.xml"/><Relationship Id="rId30" Type="http://schemas.openxmlformats.org/officeDocument/2006/relationships/tags" Target="../tags/tag71.xml"/><Relationship Id="rId35" Type="http://schemas.openxmlformats.org/officeDocument/2006/relationships/tags" Target="../tags/tag76.xml"/><Relationship Id="rId8" Type="http://schemas.openxmlformats.org/officeDocument/2006/relationships/tags" Target="../tags/tag49.xml"/><Relationship Id="rId3" Type="http://schemas.openxmlformats.org/officeDocument/2006/relationships/tags" Target="../tags/tag4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tags" Target="../tags/tag80.xml"/><Relationship Id="rId2" Type="http://schemas.openxmlformats.org/officeDocument/2006/relationships/tags" Target="../tags/tag79.xml"/><Relationship Id="rId1" Type="http://schemas.openxmlformats.org/officeDocument/2006/relationships/tags" Target="../tags/tag78.xml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tags" Target="../tags/tag88.xml"/><Relationship Id="rId13" Type="http://schemas.openxmlformats.org/officeDocument/2006/relationships/tags" Target="../tags/tag93.xml"/><Relationship Id="rId18" Type="http://schemas.openxmlformats.org/officeDocument/2006/relationships/tags" Target="../tags/tag98.xml"/><Relationship Id="rId26" Type="http://schemas.openxmlformats.org/officeDocument/2006/relationships/image" Target="../media/image2.png"/><Relationship Id="rId3" Type="http://schemas.openxmlformats.org/officeDocument/2006/relationships/tags" Target="../tags/tag83.xml"/><Relationship Id="rId21" Type="http://schemas.openxmlformats.org/officeDocument/2006/relationships/tags" Target="../tags/tag101.xml"/><Relationship Id="rId7" Type="http://schemas.openxmlformats.org/officeDocument/2006/relationships/tags" Target="../tags/tag87.xml"/><Relationship Id="rId12" Type="http://schemas.openxmlformats.org/officeDocument/2006/relationships/tags" Target="../tags/tag92.xml"/><Relationship Id="rId17" Type="http://schemas.openxmlformats.org/officeDocument/2006/relationships/tags" Target="../tags/tag97.xml"/><Relationship Id="rId25" Type="http://schemas.openxmlformats.org/officeDocument/2006/relationships/slideLayout" Target="../slideLayouts/slideLayout1.xml"/><Relationship Id="rId2" Type="http://schemas.openxmlformats.org/officeDocument/2006/relationships/tags" Target="../tags/tag82.xml"/><Relationship Id="rId16" Type="http://schemas.openxmlformats.org/officeDocument/2006/relationships/tags" Target="../tags/tag96.xml"/><Relationship Id="rId20" Type="http://schemas.openxmlformats.org/officeDocument/2006/relationships/tags" Target="../tags/tag100.xml"/><Relationship Id="rId29" Type="http://schemas.openxmlformats.org/officeDocument/2006/relationships/image" Target="../media/image6.png"/><Relationship Id="rId1" Type="http://schemas.openxmlformats.org/officeDocument/2006/relationships/tags" Target="../tags/tag81.xml"/><Relationship Id="rId6" Type="http://schemas.openxmlformats.org/officeDocument/2006/relationships/tags" Target="../tags/tag86.xml"/><Relationship Id="rId11" Type="http://schemas.openxmlformats.org/officeDocument/2006/relationships/tags" Target="../tags/tag91.xml"/><Relationship Id="rId24" Type="http://schemas.openxmlformats.org/officeDocument/2006/relationships/tags" Target="../tags/tag104.xml"/><Relationship Id="rId5" Type="http://schemas.openxmlformats.org/officeDocument/2006/relationships/tags" Target="../tags/tag85.xml"/><Relationship Id="rId15" Type="http://schemas.openxmlformats.org/officeDocument/2006/relationships/tags" Target="../tags/tag95.xml"/><Relationship Id="rId23" Type="http://schemas.openxmlformats.org/officeDocument/2006/relationships/tags" Target="../tags/tag103.xml"/><Relationship Id="rId28" Type="http://schemas.openxmlformats.org/officeDocument/2006/relationships/image" Target="../media/image1.png"/><Relationship Id="rId10" Type="http://schemas.openxmlformats.org/officeDocument/2006/relationships/tags" Target="../tags/tag90.xml"/><Relationship Id="rId19" Type="http://schemas.openxmlformats.org/officeDocument/2006/relationships/tags" Target="../tags/tag99.xml"/><Relationship Id="rId4" Type="http://schemas.openxmlformats.org/officeDocument/2006/relationships/tags" Target="../tags/tag84.xml"/><Relationship Id="rId9" Type="http://schemas.openxmlformats.org/officeDocument/2006/relationships/tags" Target="../tags/tag89.xml"/><Relationship Id="rId14" Type="http://schemas.openxmlformats.org/officeDocument/2006/relationships/tags" Target="../tags/tag94.xml"/><Relationship Id="rId22" Type="http://schemas.openxmlformats.org/officeDocument/2006/relationships/tags" Target="../tags/tag102.xml"/><Relationship Id="rId27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 txBox="1">
            <a:spLocks/>
          </p:cNvSpPr>
          <p:nvPr/>
        </p:nvSpPr>
        <p:spPr>
          <a:xfrm>
            <a:off x="990123" y="1793965"/>
            <a:ext cx="10074429" cy="77031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540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kumimoji="0" lang="en-US" altLang="ko-KR" sz="4400" b="1" smtClean="0">
                <a:solidFill>
                  <a:schemeClr val="bg1">
                    <a:lumMod val="65000"/>
                  </a:schemeClr>
                </a:solidFill>
                <a:latin typeface="Trebuchet MS" panose="020B0603020202020204" pitchFamily="34" charset="0"/>
                <a:ea typeface="나눔고딕코딩" panose="020D0009000000000000" pitchFamily="49" charset="-127"/>
              </a:rPr>
              <a:t>EGW Admin</a:t>
            </a:r>
            <a:r>
              <a:rPr kumimoji="0" lang="en-US" altLang="ko-KR" sz="440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_</a:t>
            </a:r>
            <a:r>
              <a:rPr kumimoji="0" lang="ko-KR" altLang="en-US" sz="400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일정</a:t>
            </a:r>
            <a:r>
              <a:rPr kumimoji="0" lang="en-US" altLang="ko-KR" sz="400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kumimoji="0" lang="ko-KR" altLang="en-US" sz="400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설비</a:t>
            </a:r>
            <a:endParaRPr kumimoji="0" lang="ko-KR" altLang="en-US" sz="4000" dirty="0">
              <a:solidFill>
                <a:schemeClr val="tx1">
                  <a:lumMod val="95000"/>
                  <a:lumOff val="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텍스트 개체 틀 21"/>
          <p:cNvSpPr txBox="1">
            <a:spLocks/>
          </p:cNvSpPr>
          <p:nvPr/>
        </p:nvSpPr>
        <p:spPr>
          <a:xfrm>
            <a:off x="1001450" y="2473846"/>
            <a:ext cx="2736304" cy="90300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ko-KR" altLang="en-US" sz="2400" b="1" kern="1200" smtClean="0">
                <a:solidFill>
                  <a:schemeClr val="bg1">
                    <a:lumMod val="6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j-cs"/>
              </a:defRPr>
            </a:lvl1pPr>
            <a:lvl2pPr marL="596646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ko-KR" altLang="en-US" sz="2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ko-KR" altLang="en-US" sz="2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kumimoji="0" lang="en-US" altLang="ko-KR" sz="1100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Ver : 0.2</a:t>
            </a:r>
          </a:p>
          <a:p>
            <a:pPr fontAlgn="auto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kumimoji="0" lang="ko-KR" altLang="en-US" sz="1100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작성일 </a:t>
            </a:r>
            <a:r>
              <a:rPr kumimoji="0" lang="en-US" altLang="ko-KR" sz="1100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: 2017.09.05</a:t>
            </a:r>
          </a:p>
          <a:p>
            <a:pPr fontAlgn="auto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kumimoji="0" lang="ko-KR" altLang="en-US" sz="1100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작성자 </a:t>
            </a:r>
            <a:r>
              <a:rPr kumimoji="0" lang="en-US" altLang="ko-KR" sz="1100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: </a:t>
            </a:r>
            <a:r>
              <a:rPr kumimoji="0" lang="ko-KR" altLang="en-US" sz="1100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정규용</a:t>
            </a:r>
            <a:endParaRPr kumimoji="0" lang="en-US" altLang="ko-KR" sz="1100" b="0" smtClean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1383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3"/>
          <p:cNvSpPr txBox="1">
            <a:spLocks/>
          </p:cNvSpPr>
          <p:nvPr/>
        </p:nvSpPr>
        <p:spPr>
          <a:xfrm>
            <a:off x="990126" y="404664"/>
            <a:ext cx="8568952" cy="33326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 spc="-100" baseline="0">
                <a:solidFill>
                  <a:srgbClr val="0B55B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kumimoji="0" lang="en-US" altLang="ko-KR" sz="1600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ea typeface="나눔고딕" panose="020B0600000101010101" charset="-127"/>
              </a:rPr>
              <a:t>Archive</a:t>
            </a:r>
            <a:endParaRPr kumimoji="0" lang="ko-KR" altLang="en-US" sz="1600" b="0" dirty="0" smtClean="0">
              <a:solidFill>
                <a:schemeClr val="tx1">
                  <a:lumMod val="75000"/>
                  <a:lumOff val="25000"/>
                </a:schemeClr>
              </a:solidFill>
              <a:latin typeface="Trebuchet MS" panose="020B0603020202020204" pitchFamily="34" charset="0"/>
              <a:ea typeface="나눔고딕" panose="020B0600000101010101" charset="-127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5899811"/>
              </p:ext>
            </p:extLst>
          </p:nvPr>
        </p:nvGraphicFramePr>
        <p:xfrm>
          <a:off x="990126" y="1099552"/>
          <a:ext cx="10218441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3426">
                  <a:extLst>
                    <a:ext uri="{9D8B030D-6E8A-4147-A177-3AD203B41FA5}">
                      <a16:colId xmlns:a16="http://schemas.microsoft.com/office/drawing/2014/main" val="2455209323"/>
                    </a:ext>
                  </a:extLst>
                </a:gridCol>
                <a:gridCol w="1692188">
                  <a:extLst>
                    <a:ext uri="{9D8B030D-6E8A-4147-A177-3AD203B41FA5}">
                      <a16:colId xmlns:a16="http://schemas.microsoft.com/office/drawing/2014/main" val="3789796816"/>
                    </a:ext>
                  </a:extLst>
                </a:gridCol>
                <a:gridCol w="1692188">
                  <a:extLst>
                    <a:ext uri="{9D8B030D-6E8A-4147-A177-3AD203B41FA5}">
                      <a16:colId xmlns:a16="http://schemas.microsoft.com/office/drawing/2014/main" val="1655089939"/>
                    </a:ext>
                  </a:extLst>
                </a:gridCol>
                <a:gridCol w="4896544">
                  <a:extLst>
                    <a:ext uri="{9D8B030D-6E8A-4147-A177-3AD203B41FA5}">
                      <a16:colId xmlns:a16="http://schemas.microsoft.com/office/drawing/2014/main" val="1094341974"/>
                    </a:ext>
                  </a:extLst>
                </a:gridCol>
                <a:gridCol w="864095">
                  <a:extLst>
                    <a:ext uri="{9D8B030D-6E8A-4147-A177-3AD203B41FA5}">
                      <a16:colId xmlns:a16="http://schemas.microsoft.com/office/drawing/2014/main" val="1790821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작성일</a:t>
                      </a:r>
                      <a:endParaRPr lang="ko-KR" altLang="en-US" sz="9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메뉴명</a:t>
                      </a:r>
                      <a:r>
                        <a:rPr lang="en-US" altLang="ko-KR" sz="900" b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9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메뉴명</a:t>
                      </a:r>
                      <a:r>
                        <a:rPr lang="en-US" altLang="ko-KR" sz="900" b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9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내용</a:t>
                      </a:r>
                      <a:endParaRPr lang="ko-KR" altLang="en-US" sz="9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화면</a:t>
                      </a:r>
                      <a:r>
                        <a:rPr lang="en-US" altLang="ko-KR" sz="900" b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ID</a:t>
                      </a:r>
                      <a:endParaRPr lang="ko-KR" altLang="en-US" sz="9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58321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2017-08-07</a:t>
                      </a:r>
                      <a:endParaRPr lang="ko-KR" altLang="en-US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최초 작성</a:t>
                      </a:r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7651868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90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2017-09-05</a:t>
                      </a:r>
                      <a:endParaRPr lang="ko-KR" altLang="en-US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목록</a:t>
                      </a:r>
                      <a:endParaRPr lang="ko-KR" altLang="en-US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상세 검색 버튼 및 상세 검색 항목 추가</a:t>
                      </a:r>
                      <a:endParaRPr lang="ko-KR" altLang="en-US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BG</a:t>
                      </a:r>
                      <a:endParaRPr lang="ko-KR" altLang="en-US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930664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상세</a:t>
                      </a:r>
                      <a:endParaRPr lang="ko-KR" altLang="en-US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기본 달력 출력 상태 수정</a:t>
                      </a:r>
                      <a:endParaRPr lang="ko-KR" altLang="en-US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BG1</a:t>
                      </a:r>
                      <a:endParaRPr lang="ko-KR" altLang="en-US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554814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67071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89699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12386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02153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81104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43503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95400" y="1340768"/>
            <a:ext cx="58480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800" b="1" i="0" u="none" strike="noStrike" kern="1200" cap="none" spc="0" normalizeH="0" baseline="0" noProof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일정</a:t>
            </a:r>
            <a:r>
              <a:rPr kumimoji="1" lang="en-US" altLang="ko-KR" sz="2800" b="1" i="0" u="none" strike="noStrike" kern="1200" cap="none" spc="0" normalizeH="0" baseline="0" noProof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/</a:t>
            </a:r>
            <a:r>
              <a:rPr kumimoji="1" lang="ko-KR" altLang="en-US" sz="2800" b="1" i="0" u="none" strike="noStrike" kern="1200" cap="none" spc="0" normalizeH="0" baseline="0" noProof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설비 </a:t>
            </a:r>
            <a:r>
              <a:rPr kumimoji="1" lang="en-US" altLang="ko-KR" sz="2800" b="1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</a:rPr>
              <a:t>&gt;</a:t>
            </a:r>
            <a:r>
              <a:rPr kumimoji="1" lang="en-US" altLang="ko-KR" sz="2800" b="1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 </a:t>
            </a:r>
            <a:r>
              <a:rPr kumimoji="1" lang="ko-KR" altLang="en-US" sz="2800" b="1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관리자 유실 달력 관리</a:t>
            </a:r>
            <a:endParaRPr kumimoji="1" lang="ko-KR" altLang="en-US" sz="2800" b="1" i="0" u="none" strike="noStrike" kern="120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63660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텍스트 개체 틀 3"/>
          <p:cNvSpPr txBox="1">
            <a:spLocks/>
          </p:cNvSpPr>
          <p:nvPr/>
        </p:nvSpPr>
        <p:spPr>
          <a:xfrm>
            <a:off x="990126" y="404664"/>
            <a:ext cx="8568952" cy="33326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 spc="-100" baseline="0">
                <a:solidFill>
                  <a:srgbClr val="0B55B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1600" b="0" i="0" u="none" strike="noStrike" kern="1200" cap="none" spc="-100" normalizeH="0" baseline="0" noProof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Trebuchet MS" panose="020B0603020202020204" pitchFamily="34" charset="0"/>
                <a:ea typeface="나눔고딕" panose="020B0600000101010101" charset="-127"/>
                <a:cs typeface="+mn-cs"/>
              </a:rPr>
              <a:t>Location</a:t>
            </a:r>
            <a:endParaRPr kumimoji="0" lang="ko-KR" altLang="en-US" sz="1600" b="0" i="0" u="none" strike="noStrike" kern="1200" cap="none" spc="-100" normalizeH="0" baseline="0" noProof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Trebuchet MS" panose="020B0603020202020204" pitchFamily="34" charset="0"/>
              <a:ea typeface="나눔고딕" panose="020B0600000101010101" charset="-127"/>
              <a:cs typeface="+mn-cs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3335580"/>
              </p:ext>
            </p:extLst>
          </p:nvPr>
        </p:nvGraphicFramePr>
        <p:xfrm>
          <a:off x="990126" y="1050330"/>
          <a:ext cx="6582781" cy="52442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11512">
                  <a:extLst>
                    <a:ext uri="{9D8B030D-6E8A-4147-A177-3AD203B41FA5}">
                      <a16:colId xmlns:a16="http://schemas.microsoft.com/office/drawing/2014/main" val="1349838453"/>
                    </a:ext>
                  </a:extLst>
                </a:gridCol>
                <a:gridCol w="1311512">
                  <a:extLst>
                    <a:ext uri="{9D8B030D-6E8A-4147-A177-3AD203B41FA5}">
                      <a16:colId xmlns:a16="http://schemas.microsoft.com/office/drawing/2014/main" val="3375671333"/>
                    </a:ext>
                  </a:extLst>
                </a:gridCol>
                <a:gridCol w="1311512">
                  <a:extLst>
                    <a:ext uri="{9D8B030D-6E8A-4147-A177-3AD203B41FA5}">
                      <a16:colId xmlns:a16="http://schemas.microsoft.com/office/drawing/2014/main" val="148483404"/>
                    </a:ext>
                  </a:extLst>
                </a:gridCol>
                <a:gridCol w="1311512">
                  <a:extLst>
                    <a:ext uri="{9D8B030D-6E8A-4147-A177-3AD203B41FA5}">
                      <a16:colId xmlns:a16="http://schemas.microsoft.com/office/drawing/2014/main" val="632755251"/>
                    </a:ext>
                  </a:extLst>
                </a:gridCol>
                <a:gridCol w="1336733">
                  <a:extLst>
                    <a:ext uri="{9D8B030D-6E8A-4147-A177-3AD203B41FA5}">
                      <a16:colId xmlns:a16="http://schemas.microsoft.com/office/drawing/2014/main" val="1469623920"/>
                    </a:ext>
                  </a:extLst>
                </a:gridCol>
              </a:tblGrid>
              <a:tr h="26221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smtClean="0">
                          <a:solidFill>
                            <a:schemeClr val="dk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일정</a:t>
                      </a:r>
                      <a:r>
                        <a:rPr lang="en-US" altLang="ko-KR" sz="900" b="0" i="0" u="none" strike="noStrike" smtClean="0">
                          <a:solidFill>
                            <a:schemeClr val="dk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/</a:t>
                      </a:r>
                      <a:r>
                        <a:rPr lang="ko-KR" altLang="en-US" sz="900" b="0" i="0" u="none" strike="noStrike" smtClean="0">
                          <a:solidFill>
                            <a:schemeClr val="dk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설비</a:t>
                      </a:r>
                      <a:endParaRPr lang="ko-KR" altLang="en-US" sz="900" b="1" i="0" u="none" strike="noStrike">
                        <a:solidFill>
                          <a:srgbClr val="000000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72000" marR="72000" marT="36000" marB="36000" anchor="ctr">
                    <a:lnL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72000" marR="72000" marT="36000" marB="36000" anchor="ctr">
                    <a:lnL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72000" marR="72000" marT="36000" marB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72000" marR="72000" marT="36000" marB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72000" marR="72000" marT="36000" marB="3600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6407593"/>
                  </a:ext>
                </a:extLst>
              </a:tr>
              <a:tr h="26221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rgbClr val="000000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72000" marR="72000" marT="36000" marB="36000" anchor="ctr">
                    <a:lnR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smtClean="0">
                          <a:solidFill>
                            <a:srgbClr val="FFFF00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관리자 유실 달력 관리</a:t>
                      </a:r>
                      <a:endParaRPr lang="ko-KR" altLang="en-US" sz="900" b="0" i="0" u="none" strike="noStrike">
                        <a:solidFill>
                          <a:srgbClr val="FFFF00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72000" marR="72000" marT="36000" marB="36000" anchor="ctr">
                    <a:lnL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72000" marR="72000" marT="36000" marB="36000" anchor="ctr">
                    <a:lnL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72000" marR="72000" marT="36000" marB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72000" marR="72000" marT="36000" marB="3600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52799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2374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" name="직선 연결선 37"/>
          <p:cNvCxnSpPr/>
          <p:nvPr/>
        </p:nvCxnSpPr>
        <p:spPr>
          <a:xfrm>
            <a:off x="748358" y="1268760"/>
            <a:ext cx="8296151" cy="1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1000573" y="870836"/>
            <a:ext cx="914400" cy="288032"/>
          </a:xfrm>
          <a:prstGeom prst="rect">
            <a:avLst/>
          </a:prstGeom>
          <a:noFill/>
        </p:spPr>
        <p:txBody>
          <a:bodyPr wrap="none" lIns="36000" rIns="36000" rtlCol="0" anchor="ctr">
            <a:noAutofit/>
          </a:bodyPr>
          <a:lstStyle/>
          <a:p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관리자 유실 달력 관리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graphicFrame>
        <p:nvGraphicFramePr>
          <p:cNvPr id="114" name="표 1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5523854"/>
              </p:ext>
            </p:extLst>
          </p:nvPr>
        </p:nvGraphicFramePr>
        <p:xfrm>
          <a:off x="850417" y="1746300"/>
          <a:ext cx="7981886" cy="38774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2108">
                  <a:extLst>
                    <a:ext uri="{9D8B030D-6E8A-4147-A177-3AD203B41FA5}">
                      <a16:colId xmlns:a16="http://schemas.microsoft.com/office/drawing/2014/main" val="2455209323"/>
                    </a:ext>
                  </a:extLst>
                </a:gridCol>
                <a:gridCol w="2135163">
                  <a:extLst>
                    <a:ext uri="{9D8B030D-6E8A-4147-A177-3AD203B41FA5}">
                      <a16:colId xmlns:a16="http://schemas.microsoft.com/office/drawing/2014/main" val="3789796816"/>
                    </a:ext>
                  </a:extLst>
                </a:gridCol>
                <a:gridCol w="1108923">
                  <a:extLst>
                    <a:ext uri="{9D8B030D-6E8A-4147-A177-3AD203B41FA5}">
                      <a16:colId xmlns:a16="http://schemas.microsoft.com/office/drawing/2014/main" val="1655089939"/>
                    </a:ext>
                  </a:extLst>
                </a:gridCol>
                <a:gridCol w="1108923">
                  <a:extLst>
                    <a:ext uri="{9D8B030D-6E8A-4147-A177-3AD203B41FA5}">
                      <a16:colId xmlns:a16="http://schemas.microsoft.com/office/drawing/2014/main" val="3267580087"/>
                    </a:ext>
                  </a:extLst>
                </a:gridCol>
                <a:gridCol w="1108923">
                  <a:extLst>
                    <a:ext uri="{9D8B030D-6E8A-4147-A177-3AD203B41FA5}">
                      <a16:colId xmlns:a16="http://schemas.microsoft.com/office/drawing/2014/main" val="2502677421"/>
                    </a:ext>
                  </a:extLst>
                </a:gridCol>
                <a:gridCol w="1108923">
                  <a:extLst>
                    <a:ext uri="{9D8B030D-6E8A-4147-A177-3AD203B41FA5}">
                      <a16:colId xmlns:a16="http://schemas.microsoft.com/office/drawing/2014/main" val="3982001619"/>
                    </a:ext>
                  </a:extLst>
                </a:gridCol>
                <a:gridCol w="1108923">
                  <a:extLst>
                    <a:ext uri="{9D8B030D-6E8A-4147-A177-3AD203B41FA5}">
                      <a16:colId xmlns:a16="http://schemas.microsoft.com/office/drawing/2014/main" val="1715249205"/>
                    </a:ext>
                  </a:extLst>
                </a:gridCol>
              </a:tblGrid>
              <a:tr h="386368">
                <a:tc gridSpan="7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1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1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0666363"/>
                  </a:ext>
                </a:extLst>
              </a:tr>
              <a:tr h="31736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달력명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소유자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공유자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유형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기본 달력 유무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상태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7651868"/>
                  </a:ext>
                </a:extLst>
              </a:tr>
              <a:tr h="31736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sng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나의 달력</a:t>
                      </a:r>
                      <a:endParaRPr kumimoji="0" lang="ko-KR" altLang="en-US" sz="800" b="0" i="0" u="sng" strike="noStrike" kern="1200" cap="none" spc="0" normalizeH="0" baseline="0" noProof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홍길동</a:t>
                      </a: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홍길동</a:t>
                      </a: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B0600000101010101" charset="-127"/>
                          <a:ea typeface="나눔고딕" panose="020B0600000101010101" charset="-127"/>
                        </a:rPr>
                        <a:t>개인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B0600000101010101" charset="-127"/>
                          <a:ea typeface="나눔고딕" panose="020B0600000101010101" charset="-127"/>
                        </a:rPr>
                        <a:t>기본 달력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B0600000101010101" charset="-127"/>
                          <a:ea typeface="나눔고딕" panose="020B0600000101010101" charset="-127"/>
                        </a:rPr>
                        <a:t>개방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0385041"/>
                  </a:ext>
                </a:extLst>
              </a:tr>
              <a:tr h="31736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sng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나의 달력</a:t>
                      </a:r>
                      <a:endParaRPr kumimoji="0" lang="ko-KR" altLang="en-US" sz="800" b="0" i="0" u="sng" strike="noStrike" kern="1200" cap="none" spc="0" normalizeH="0" baseline="0" noProof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홍길동</a:t>
                      </a: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홍길동</a:t>
                      </a: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B0600000101010101" charset="-127"/>
                          <a:ea typeface="나눔고딕" panose="020B0600000101010101" charset="-127"/>
                        </a:rPr>
                        <a:t>부서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B0600000101010101" charset="-127"/>
                          <a:ea typeface="나눔고딕" panose="020B0600000101010101" charset="-127"/>
                        </a:rPr>
                        <a:t>사용자 추가 달력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B0600000101010101" charset="-127"/>
                          <a:ea typeface="나눔고딕" panose="020B0600000101010101" charset="-127"/>
                        </a:rPr>
                        <a:t>폐쇄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9306640"/>
                  </a:ext>
                </a:extLst>
              </a:tr>
              <a:tr h="31736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sng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나의 달력</a:t>
                      </a:r>
                      <a:endParaRPr kumimoji="0" lang="ko-KR" altLang="en-US" sz="800" b="0" i="0" u="sng" strike="noStrike" kern="1200" cap="none" spc="0" normalizeH="0" baseline="0" noProof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홍길동</a:t>
                      </a: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홍길동</a:t>
                      </a: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B0600000101010101" charset="-127"/>
                          <a:ea typeface="나눔고딕" panose="020B0600000101010101" charset="-127"/>
                        </a:rPr>
                        <a:t>개인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기본 달력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B0600000101010101" charset="-127"/>
                          <a:ea typeface="나눔고딕" panose="020B0600000101010101" charset="-127"/>
                        </a:rPr>
                        <a:t>개방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5481431"/>
                  </a:ext>
                </a:extLst>
              </a:tr>
              <a:tr h="31736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sng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나의 달력</a:t>
                      </a:r>
                      <a:endParaRPr kumimoji="0" lang="ko-KR" altLang="en-US" sz="800" b="0" i="0" u="sng" strike="noStrike" kern="1200" cap="none" spc="0" normalizeH="0" baseline="0" noProof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홍길동</a:t>
                      </a: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홍길동</a:t>
                      </a: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B0600000101010101" charset="-127"/>
                          <a:ea typeface="나눔고딕" panose="020B0600000101010101" charset="-127"/>
                        </a:rPr>
                        <a:t>개인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기본 달력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B0600000101010101" charset="-127"/>
                          <a:ea typeface="나눔고딕" panose="020B0600000101010101" charset="-127"/>
                        </a:rPr>
                        <a:t>개방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6707145"/>
                  </a:ext>
                </a:extLst>
              </a:tr>
              <a:tr h="31736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sng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나의 달력</a:t>
                      </a:r>
                      <a:endParaRPr kumimoji="0" lang="ko-KR" altLang="en-US" sz="800" b="0" i="0" u="sng" strike="noStrike" kern="1200" cap="none" spc="0" normalizeH="0" baseline="0" noProof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홍길동</a:t>
                      </a: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홍길동</a:t>
                      </a: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B0600000101010101" charset="-127"/>
                          <a:ea typeface="나눔고딕" panose="020B0600000101010101" charset="-127"/>
                        </a:rPr>
                        <a:t>개인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기본 달력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B0600000101010101" charset="-127"/>
                          <a:ea typeface="나눔고딕" panose="020B0600000101010101" charset="-127"/>
                        </a:rPr>
                        <a:t>개방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2218671"/>
                  </a:ext>
                </a:extLst>
              </a:tr>
              <a:tr h="31736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sng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나의 달력</a:t>
                      </a:r>
                      <a:endParaRPr kumimoji="0" lang="ko-KR" altLang="en-US" sz="800" b="0" i="0" u="sng" strike="noStrike" kern="1200" cap="none" spc="0" normalizeH="0" baseline="0" noProof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홍길동</a:t>
                      </a: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홍길동</a:t>
                      </a: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B0600000101010101" charset="-127"/>
                          <a:ea typeface="나눔고딕" panose="020B0600000101010101" charset="-127"/>
                        </a:rPr>
                        <a:t>개인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기본 달력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개방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7575809"/>
                  </a:ext>
                </a:extLst>
              </a:tr>
              <a:tr h="31736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sng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나의 달력</a:t>
                      </a:r>
                      <a:endParaRPr kumimoji="0" lang="ko-KR" altLang="en-US" sz="800" b="0" i="0" u="sng" strike="noStrike" kern="1200" cap="none" spc="0" normalizeH="0" baseline="0" noProof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홍길동</a:t>
                      </a: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홍길동</a:t>
                      </a: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B0600000101010101" charset="-127"/>
                          <a:ea typeface="나눔고딕" panose="020B0600000101010101" charset="-127"/>
                        </a:rPr>
                        <a:t>개인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기본 달력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개방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2575415"/>
                  </a:ext>
                </a:extLst>
              </a:tr>
              <a:tr h="31736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sng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나의 달력</a:t>
                      </a:r>
                      <a:endParaRPr kumimoji="0" lang="ko-KR" altLang="en-US" sz="800" b="0" i="0" u="sng" strike="noStrike" kern="1200" cap="none" spc="0" normalizeH="0" baseline="0" noProof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홍길동</a:t>
                      </a: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홍길동</a:t>
                      </a: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B0600000101010101" charset="-127"/>
                          <a:ea typeface="나눔고딕" panose="020B0600000101010101" charset="-127"/>
                        </a:rPr>
                        <a:t>개인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기본 달력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개방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8811645"/>
                  </a:ext>
                </a:extLst>
              </a:tr>
              <a:tr h="31736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sng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나의 달력</a:t>
                      </a:r>
                      <a:endParaRPr kumimoji="0" lang="ko-KR" altLang="en-US" sz="800" b="0" i="0" u="sng" strike="noStrike" kern="1200" cap="none" spc="0" normalizeH="0" baseline="0" noProof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홍길동</a:t>
                      </a: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홍길동</a:t>
                      </a: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B0600000101010101" charset="-127"/>
                          <a:ea typeface="나눔고딕" panose="020B0600000101010101" charset="-127"/>
                        </a:rPr>
                        <a:t>개인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기본 달력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개방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296665"/>
                  </a:ext>
                </a:extLst>
              </a:tr>
              <a:tr h="31736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sng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나의 달력</a:t>
                      </a:r>
                      <a:endParaRPr kumimoji="0" lang="ko-KR" altLang="en-US" sz="800" b="0" i="0" u="sng" strike="noStrike" kern="1200" cap="none" spc="0" normalizeH="0" baseline="0" noProof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홍길동</a:t>
                      </a: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홍길동</a:t>
                      </a: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B0600000101010101" charset="-127"/>
                          <a:ea typeface="나눔고딕" panose="020B0600000101010101" charset="-127"/>
                        </a:rPr>
                        <a:t>개인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기본 달력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개방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5382597"/>
                  </a:ext>
                </a:extLst>
              </a:tr>
            </a:tbl>
          </a:graphicData>
        </a:graphic>
      </p:graphicFrame>
      <p:grpSp>
        <p:nvGrpSpPr>
          <p:cNvPr id="115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7+PNHy1mmHU7TxPGzBevOHPuuCbZwBRPEPy4YmOYbwB/uywycBH06wlkdo6fTfNWbrT/N3t9QuG+7y6uABf13VVb330LCtKQrKt0rWQ2rID03v80Qgd3IqpvV/dH3dpEh836wWpo+uj8GNjdUizyQTrPEjPzbgD5G4fihEKsYSd6X+Unj0tmlXVZJPS45sOZQwIY46coYu1YtAyn/JrxCxyezGNHWbjH68gqjJE/jVqCfHEhGdeNGNBkv6NaiOYj2d1tXB9bbm+uvPY00QDs2W++jxvm/RqntNs6ZQJqbNpu87K8jqd5GVFkkjclAmVyCl4502k7SMymXiUbuJJdM3ojeS5yNv0Fxtt6k2SKqfDGxXxbYZfnROjdshgh5oWqnby2YeNOp/dZrS3lnulSY+k6S/8hfEX8DgKjn+yaAqSovSzz/pO/klV5+MvmupNXbxuSUjGC/x+G0OIp3mPUcDi3Ma5wnOTpu6MK73MynWe/h7Db+G59djTR98AoGcdf8B/brYVPeZWLmMHQhRjvnWzyjkp86ze+lDF4ZzahgXmyqh+0lT8wUVBvkrq4sS+DbC9DAmR7yBFtGBU+b7P+PvfgR8dLAhHxAcyj4hgFM77+ERhn+M316vNUsnDRitw1Od1tV6RzHsUoIYUUAPELr5gfwhfftUWJWLw9gVFo74JQVOJH0jfffT+0sc4qIm+wO9nFK7DO/Nw+tx+PsD+eEAJD0DcA/WfDUjhic6C/9zwPh64Mltg34IGtHtIPx5/5o1SiE0ff/LJBjzNc4v+8IiNY+qlfmffK76/gXr+w4Znmi1fkQNGMbfxbAaimdhzI+3Mc8sx4bGc/p5M/qzOcwTLt6Cwed4DKzw28lFKCedZuRpDZJyYDMnI0POeyOAJHFLG4Zbz5j99BugGpLd5IoZp6Lll01s2Oy+WcEFv1/g9aMyTHZLmPSf0i6ymOSnHCuKkWnzJcbpw91C2ovvcggw3NLnh61sR8BaEGxyuU003jXkDpgNf3ewP4dHY+eTLL7758LlwebtfvPNL6M+mzZaUw2UXpxvaclQ9QkABrbV1h1VG3MnAE3fC8HxgRPMq51gGHtjjJqdAps7PP/vIetiM7Ed3j+xovq4/pgMIW0SI3NGswzZ9YIIGec8B3ZgdNJovkgLAszHnoT9+yf8DsKF77QwZAAA=&lt;/Code&gt;&lt;CodeSignature&gt;PumjWDhaFvPEOdqY3tUbECgDvq633JANu6xWafpW3bKjkpwD650A0r9G0rHNloFYXbRYGJl06QG0crqjzjMh1v/sNFBV0kQa0wQkZe6R1NuSCIpv6kda2RGjVWU7NyxnvRHbZzEUcW6MZVD/QlMEKYvBzFxOd1itsdL6Ss4v9LONo4qX1kuYIsfkAtPn/YdxufzRzmBGjwVMwbsYXAPpyltKc2GrDmMQxNHXDM3uTQri19/ZIExwxj2C9u/a78+pOLTeuvM10dUzVvHTJ51gvEJeCDh3yTK0GuWOvJHW7JIG5lF9ak6qDjAX6jLl/KeLin3gqvRJ+auzg//zJFWWrA==&lt;/CodeSignature&gt;&lt;/SmartOptions&gt;&lt;SmartResize enabled=&quot;True&quot; minWidth=&quot;10&quot; minHeight=&quot;10&quot; /&gt;&lt;/SmartSettings&gt;"/>
          <p:cNvGrpSpPr/>
          <p:nvPr>
            <p:custDataLst>
              <p:tags r:id="rId1"/>
            </p:custDataLst>
          </p:nvPr>
        </p:nvGrpSpPr>
        <p:grpSpPr>
          <a:xfrm>
            <a:off x="951550" y="2228205"/>
            <a:ext cx="107839" cy="109736"/>
            <a:chOff x="554563" y="2632644"/>
            <a:chExt cx="131556" cy="131556"/>
          </a:xfrm>
        </p:grpSpPr>
        <p:sp>
          <p:nvSpPr>
            <p:cNvPr id="116" name="Box" descr="&lt;SmartSettings&gt;&lt;SmartResize anchorLeft=&quot;Absolute&quot; anchorTop=&quot;None&quot; anchorRight=&quot;None&quot; anchorBottom=&quot;None&quot; /&gt;&lt;/SmartSettings&gt;"/>
            <p:cNvSpPr/>
            <p:nvPr>
              <p:custDataLst>
                <p:tags r:id="rId35"/>
              </p:custDataLst>
            </p:nvPr>
          </p:nvSpPr>
          <p:spPr>
            <a:xfrm>
              <a:off x="554563" y="2632644"/>
              <a:ext cx="131556" cy="13155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7" name="Check" descr="&lt;SmartSettings&gt;&lt;SmartResize anchorLeft=&quot;Absolute&quot; anchorTop=&quot;None&quot; anchorRight=&quot;None&quot; anchorBottom=&quot;None&quot; /&gt;&lt;/SmartSettings&gt;" hidden="1"/>
            <p:cNvSpPr>
              <a:spLocks noEditPoints="1"/>
            </p:cNvSpPr>
            <p:nvPr>
              <p:custDataLst>
                <p:tags r:id="rId36"/>
              </p:custDataLst>
            </p:nvPr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18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7+PNHy1mmHU7TxPGzBevOHPuuCbZwBRPEPy4YmOYbwB/uywycBH06wlkdo6fTfNWbrT/N3t9QuG+7y6uABf13VVb330LCtKQrKt0rWQ2rID03v80Qgd3IqpvV/dH3dpEh836wWpo+uj8GNjdUizyQTrPEjPzbgD5G4fihEKsYSd6X+Unj0tmlXVZJPS45sOZQwIY46coYu1YtAyn/JrxCxyezGNHWbjH68gqjJE/jVqCfHEhGdeNGNBkv6NaiOYj2d1tXB9bbm+uvPY00QDs2W++jxvm/RqntNs6ZQJqbNpu87K8jqd5GVFkkjclAmVyCl4502k7SMymXiUbuJJdM3ojeS5yNv0Fxtt6k2SKqfDGxXxbYZfnROjdshgh5oWqnby2YeNOp/dZrS3lnulSY+k6S/8hfEX8DgKjn+yaAqSovSzz/pO/klV5+MvmupNXbxuSUjGC/x+G0OIp3mPUcDi3Ma5wnOTpu6MK73MynWe/h7Db+G59djTR98AoGcdf8B/brYVPeZWLmMHQhRjvnWzyjkp86ze+lDF4ZzahgXmyqh+0lT8wUVBvkrq4sS+DbC9DAmR7yBFtGBU+b7P+PvfgR8dLAhHxAcyj4hgFM77+ERhn+M316vNUsnDRitw1Od1tV6RzHsUoIYUUAPELr5gfwhfftUWJWLw9gVFo74JQVOJH0jfffT+0sc4qIm+wO9nFK7DO/Nw+tx+PsD+eEAJD0DcA/WfDUjhic6C/9zwPh64Mltg34IGtHtIPx5/5o1SiE0ff/LJBjzNc4v+8IiNY+qlfmffK76/gXr+w4Znmi1fkQNGMbfxbAaimdhzI+3Mc8sx4bGc/p5M/qzOcwTLt6Cwed4DKzw28lFKCedZuRpDZJyYDMnI0POeyOAJHFLG4Zbz5j99BugGpLd5IoZp6Lll01s2Oy+WcEFv1/g9aMyTHZLmPSf0i6ymOSnHCuKkWnzJcbpw91C2ovvcggw3NLnh61sR8BaEGxyuU003jXkDpgNf3ewP4dHY+eTLL7758LlwebtfvPNL6M+mzZaUw2UXpxvaclQ9QkABrbV1h1VG3MnAE3fC8HxgRPMq51gGHtjjJqdAps7PP/vIetiM7Ed3j+xovq4/pgMIW0SI3NGswzZ9YIIGec8B3ZgdNJovkgLAszHnoT9+yf8DsKF77QwZAAA=&lt;/Code&gt;&lt;CodeSignature&gt;PumjWDhaFvPEOdqY3tUbECgDvq633JANu6xWafpW3bKjkpwD650A0r9G0rHNloFYXbRYGJl06QG0crqjzjMh1v/sNFBV0kQa0wQkZe6R1NuSCIpv6kda2RGjVWU7NyxnvRHbZzEUcW6MZVD/QlMEKYvBzFxOd1itsdL6Ss4v9LONo4qX1kuYIsfkAtPn/YdxufzRzmBGjwVMwbsYXAPpyltKc2GrDmMQxNHXDM3uTQri19/ZIExwxj2C9u/a78+pOLTeuvM10dUzVvHTJ51gvEJeCDh3yTK0GuWOvJHW7JIG5lF9ak6qDjAX6jLl/KeLin3gqvRJ+auzg//zJFWWrA==&lt;/CodeSignature&gt;&lt;/SmartOptions&gt;&lt;SmartResize enabled=&quot;True&quot; minWidth=&quot;10&quot; minHeight=&quot;10&quot; /&gt;&lt;/SmartSettings&gt;"/>
          <p:cNvGrpSpPr/>
          <p:nvPr>
            <p:custDataLst>
              <p:tags r:id="rId2"/>
            </p:custDataLst>
          </p:nvPr>
        </p:nvGrpSpPr>
        <p:grpSpPr>
          <a:xfrm>
            <a:off x="951550" y="2561580"/>
            <a:ext cx="107839" cy="109736"/>
            <a:chOff x="554563" y="2632644"/>
            <a:chExt cx="131556" cy="131556"/>
          </a:xfrm>
        </p:grpSpPr>
        <p:sp>
          <p:nvSpPr>
            <p:cNvPr id="119" name="Box" descr="&lt;SmartSettings&gt;&lt;SmartResize anchorLeft=&quot;Absolute&quot; anchorTop=&quot;None&quot; anchorRight=&quot;None&quot; anchorBottom=&quot;None&quot; /&gt;&lt;/SmartSettings&gt;"/>
            <p:cNvSpPr/>
            <p:nvPr>
              <p:custDataLst>
                <p:tags r:id="rId33"/>
              </p:custDataLst>
            </p:nvPr>
          </p:nvSpPr>
          <p:spPr>
            <a:xfrm>
              <a:off x="554563" y="2632644"/>
              <a:ext cx="131556" cy="13155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0" name="Check" descr="&lt;SmartSettings&gt;&lt;SmartResize anchorLeft=&quot;Absolute&quot; anchorTop=&quot;None&quot; anchorRight=&quot;None&quot; anchorBottom=&quot;None&quot; /&gt;&lt;/SmartSettings&gt;" hidden="1"/>
            <p:cNvSpPr>
              <a:spLocks noEditPoints="1"/>
            </p:cNvSpPr>
            <p:nvPr>
              <p:custDataLst>
                <p:tags r:id="rId34"/>
              </p:custDataLst>
            </p:nvPr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21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7+PNHy1mmHU7TxPGzBevOHPuuCbZwBRPEPy4YmOYbwB/uywycBH06wlkdo6fTfNWbrT/N3t9QuG+7y6uABf13VVb330LCtKQrKt0rWQ2rID03v80Qgd3IqpvV/dH3dpEh836wWpo+uj8GNjdUizyQTrPEjPzbgD5G4fihEKsYSd6X+Unj0tmlXVZJPS45sOZQwIY46coYu1YtAyn/JrxCxyezGNHWbjH68gqjJE/jVqCfHEhGdeNGNBkv6NaiOYj2d1tXB9bbm+uvPY00QDs2W++jxvm/RqntNs6ZQJqbNpu87K8jqd5GVFkkjclAmVyCl4502k7SMymXiUbuJJdM3ojeS5yNv0Fxtt6k2SKqfDGxXxbYZfnROjdshgh5oWqnby2YeNOp/dZrS3lnulSY+k6S/8hfEX8DgKjn+yaAqSovSzz/pO/klV5+MvmupNXbxuSUjGC/x+G0OIp3mPUcDi3Ma5wnOTpu6MK73MynWe/h7Db+G59djTR98AoGcdf8B/brYVPeZWLmMHQhRjvnWzyjkp86ze+lDF4ZzahgXmyqh+0lT8wUVBvkrq4sS+DbC9DAmR7yBFtGBU+b7P+PvfgR8dLAhHxAcyj4hgFM77+ERhn+M316vNUsnDRitw1Od1tV6RzHsUoIYUUAPELr5gfwhfftUWJWLw9gVFo74JQVOJH0jfffT+0sc4qIm+wO9nFK7DO/Nw+tx+PsD+eEAJD0DcA/WfDUjhic6C/9zwPh64Mltg34IGtHtIPx5/5o1SiE0ff/LJBjzNc4v+8IiNY+qlfmffK76/gXr+w4Znmi1fkQNGMbfxbAaimdhzI+3Mc8sx4bGc/p5M/qzOcwTLt6Cwed4DKzw28lFKCedZuRpDZJyYDMnI0POeyOAJHFLG4Zbz5j99BugGpLd5IoZp6Lll01s2Oy+WcEFv1/g9aMyTHZLmPSf0i6ymOSnHCuKkWnzJcbpw91C2ovvcggw3NLnh61sR8BaEGxyuU003jXkDpgNf3ewP4dHY+eTLL7758LlwebtfvPNL6M+mzZaUw2UXpxvaclQ9QkABrbV1h1VG3MnAE3fC8HxgRPMq51gGHtjjJqdAps7PP/vIetiM7Ed3j+xovq4/pgMIW0SI3NGswzZ9YIIGec8B3ZgdNJovkgLAszHnoT9+yf8DsKF77QwZAAA=&lt;/Code&gt;&lt;CodeSignature&gt;PumjWDhaFvPEOdqY3tUbECgDvq633JANu6xWafpW3bKjkpwD650A0r9G0rHNloFYXbRYGJl06QG0crqjzjMh1v/sNFBV0kQa0wQkZe6R1NuSCIpv6kda2RGjVWU7NyxnvRHbZzEUcW6MZVD/QlMEKYvBzFxOd1itsdL6Ss4v9LONo4qX1kuYIsfkAtPn/YdxufzRzmBGjwVMwbsYXAPpyltKc2GrDmMQxNHXDM3uTQri19/ZIExwxj2C9u/a78+pOLTeuvM10dUzVvHTJ51gvEJeCDh3yTK0GuWOvJHW7JIG5lF9ak6qDjAX6jLl/KeLin3gqvRJ+auzg//zJFWWrA==&lt;/CodeSignature&gt;&lt;/SmartOptions&gt;&lt;SmartResize enabled=&quot;True&quot; minWidth=&quot;10&quot; minHeight=&quot;10&quot; /&gt;&lt;/SmartSettings&gt;"/>
          <p:cNvGrpSpPr/>
          <p:nvPr>
            <p:custDataLst>
              <p:tags r:id="rId3"/>
            </p:custDataLst>
          </p:nvPr>
        </p:nvGrpSpPr>
        <p:grpSpPr>
          <a:xfrm>
            <a:off x="951550" y="2866380"/>
            <a:ext cx="107839" cy="109736"/>
            <a:chOff x="554563" y="2632644"/>
            <a:chExt cx="131556" cy="131556"/>
          </a:xfrm>
        </p:grpSpPr>
        <p:sp>
          <p:nvSpPr>
            <p:cNvPr id="122" name="Box" descr="&lt;SmartSettings&gt;&lt;SmartResize anchorLeft=&quot;Absolute&quot; anchorTop=&quot;None&quot; anchorRight=&quot;None&quot; anchorBottom=&quot;None&quot; /&gt;&lt;/SmartSettings&gt;"/>
            <p:cNvSpPr/>
            <p:nvPr>
              <p:custDataLst>
                <p:tags r:id="rId31"/>
              </p:custDataLst>
            </p:nvPr>
          </p:nvSpPr>
          <p:spPr>
            <a:xfrm>
              <a:off x="554563" y="2632644"/>
              <a:ext cx="131556" cy="13155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3" name="Check" descr="&lt;SmartSettings&gt;&lt;SmartResize anchorLeft=&quot;Absolute&quot; anchorTop=&quot;None&quot; anchorRight=&quot;None&quot; anchorBottom=&quot;None&quot; /&gt;&lt;/SmartSettings&gt;" hidden="1"/>
            <p:cNvSpPr>
              <a:spLocks noEditPoints="1"/>
            </p:cNvSpPr>
            <p:nvPr>
              <p:custDataLst>
                <p:tags r:id="rId32"/>
              </p:custDataLst>
            </p:nvPr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24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7+PNHy1mmHU7TxPGzBevOHPuuCbZwBRPEPy4YmOYbwB/uywycBH06wlkdo6fTfNWbrT/N3t9QuG+7y6uABf13VVb330LCtKQrKt0rWQ2rID03v80Qgd3IqpvV/dH3dpEh836wWpo+uj8GNjdUizyQTrPEjPzbgD5G4fihEKsYSd6X+Unj0tmlXVZJPS45sOZQwIY46coYu1YtAyn/JrxCxyezGNHWbjH68gqjJE/jVqCfHEhGdeNGNBkv6NaiOYj2d1tXB9bbm+uvPY00QDs2W++jxvm/RqntNs6ZQJqbNpu87K8jqd5GVFkkjclAmVyCl4502k7SMymXiUbuJJdM3ojeS5yNv0Fxtt6k2SKqfDGxXxbYZfnROjdshgh5oWqnby2YeNOp/dZrS3lnulSY+k6S/8hfEX8DgKjn+yaAqSovSzz/pO/klV5+MvmupNXbxuSUjGC/x+G0OIp3mPUcDi3Ma5wnOTpu6MK73MynWe/h7Db+G59djTR98AoGcdf8B/brYVPeZWLmMHQhRjvnWzyjkp86ze+lDF4ZzahgXmyqh+0lT8wUVBvkrq4sS+DbC9DAmR7yBFtGBU+b7P+PvfgR8dLAhHxAcyj4hgFM77+ERhn+M316vNUsnDRitw1Od1tV6RzHsUoIYUUAPELr5gfwhfftUWJWLw9gVFo74JQVOJH0jfffT+0sc4qIm+wO9nFK7DO/Nw+tx+PsD+eEAJD0DcA/WfDUjhic6C/9zwPh64Mltg34IGtHtIPx5/5o1SiE0ff/LJBjzNc4v+8IiNY+qlfmffK76/gXr+w4Znmi1fkQNGMbfxbAaimdhzI+3Mc8sx4bGc/p5M/qzOcwTLt6Cwed4DKzw28lFKCedZuRpDZJyYDMnI0POeyOAJHFLG4Zbz5j99BugGpLd5IoZp6Lll01s2Oy+WcEFv1/g9aMyTHZLmPSf0i6ymOSnHCuKkWnzJcbpw91C2ovvcggw3NLnh61sR8BaEGxyuU003jXkDpgNf3ewP4dHY+eTLL7758LlwebtfvPNL6M+mzZaUw2UXpxvaclQ9QkABrbV1h1VG3MnAE3fC8HxgRPMq51gGHtjjJqdAps7PP/vIetiM7Ed3j+xovq4/pgMIW0SI3NGswzZ9YIIGec8B3ZgdNJovkgLAszHnoT9+yf8DsKF77QwZAAA=&lt;/Code&gt;&lt;CodeSignature&gt;PumjWDhaFvPEOdqY3tUbECgDvq633JANu6xWafpW3bKjkpwD650A0r9G0rHNloFYXbRYGJl06QG0crqjzjMh1v/sNFBV0kQa0wQkZe6R1NuSCIpv6kda2RGjVWU7NyxnvRHbZzEUcW6MZVD/QlMEKYvBzFxOd1itsdL6Ss4v9LONo4qX1kuYIsfkAtPn/YdxufzRzmBGjwVMwbsYXAPpyltKc2GrDmMQxNHXDM3uTQri19/ZIExwxj2C9u/a78+pOLTeuvM10dUzVvHTJ51gvEJeCDh3yTK0GuWOvJHW7JIG5lF9ak6qDjAX6jLl/KeLin3gqvRJ+auzg//zJFWWrA==&lt;/CodeSignature&gt;&lt;/SmartOptions&gt;&lt;SmartResize enabled=&quot;True&quot; minWidth=&quot;10&quot; minHeight=&quot;10&quot; /&gt;&lt;/SmartSettings&gt;"/>
          <p:cNvGrpSpPr/>
          <p:nvPr>
            <p:custDataLst>
              <p:tags r:id="rId4"/>
            </p:custDataLst>
          </p:nvPr>
        </p:nvGrpSpPr>
        <p:grpSpPr>
          <a:xfrm>
            <a:off x="951550" y="3180705"/>
            <a:ext cx="107839" cy="109736"/>
            <a:chOff x="554563" y="2632644"/>
            <a:chExt cx="131556" cy="131556"/>
          </a:xfrm>
        </p:grpSpPr>
        <p:sp>
          <p:nvSpPr>
            <p:cNvPr id="125" name="Box" descr="&lt;SmartSettings&gt;&lt;SmartResize anchorLeft=&quot;Absolute&quot; anchorTop=&quot;None&quot; anchorRight=&quot;None&quot; anchorBottom=&quot;None&quot; /&gt;&lt;/SmartSettings&gt;"/>
            <p:cNvSpPr/>
            <p:nvPr>
              <p:custDataLst>
                <p:tags r:id="rId29"/>
              </p:custDataLst>
            </p:nvPr>
          </p:nvSpPr>
          <p:spPr>
            <a:xfrm>
              <a:off x="554563" y="2632644"/>
              <a:ext cx="131556" cy="13155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6" name="Check" descr="&lt;SmartSettings&gt;&lt;SmartResize anchorLeft=&quot;Absolute&quot; anchorTop=&quot;None&quot; anchorRight=&quot;None&quot; anchorBottom=&quot;None&quot; /&gt;&lt;/SmartSettings&gt;" hidden="1"/>
            <p:cNvSpPr>
              <a:spLocks noEditPoints="1"/>
            </p:cNvSpPr>
            <p:nvPr>
              <p:custDataLst>
                <p:tags r:id="rId30"/>
              </p:custDataLst>
            </p:nvPr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27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7+PNHy1mmHU7TxPGzBevOHPuuCbZwBRPEPy4YmOYbwB/uywycBH06wlkdo6fTfNWbrT/N3t9QuG+7y6uABf13VVb330LCtKQrKt0rWQ2rID03v80Qgd3IqpvV/dH3dpEh836wWpo+uj8GNjdUizyQTrPEjPzbgD5G4fihEKsYSd6X+Unj0tmlXVZJPS45sOZQwIY46coYu1YtAyn/JrxCxyezGNHWbjH68gqjJE/jVqCfHEhGdeNGNBkv6NaiOYj2d1tXB9bbm+uvPY00QDs2W++jxvm/RqntNs6ZQJqbNpu87K8jqd5GVFkkjclAmVyCl4502k7SMymXiUbuJJdM3ojeS5yNv0Fxtt6k2SKqfDGxXxbYZfnROjdshgh5oWqnby2YeNOp/dZrS3lnulSY+k6S/8hfEX8DgKjn+yaAqSovSzz/pO/klV5+MvmupNXbxuSUjGC/x+G0OIp3mPUcDi3Ma5wnOTpu6MK73MynWe/h7Db+G59djTR98AoGcdf8B/brYVPeZWLmMHQhRjvnWzyjkp86ze+lDF4ZzahgXmyqh+0lT8wUVBvkrq4sS+DbC9DAmR7yBFtGBU+b7P+PvfgR8dLAhHxAcyj4hgFM77+ERhn+M316vNUsnDRitw1Od1tV6RzHsUoIYUUAPELr5gfwhfftUWJWLw9gVFo74JQVOJH0jfffT+0sc4qIm+wO9nFK7DO/Nw+tx+PsD+eEAJD0DcA/WfDUjhic6C/9zwPh64Mltg34IGtHtIPx5/5o1SiE0ff/LJBjzNc4v+8IiNY+qlfmffK76/gXr+w4Znmi1fkQNGMbfxbAaimdhzI+3Mc8sx4bGc/p5M/qzOcwTLt6Cwed4DKzw28lFKCedZuRpDZJyYDMnI0POeyOAJHFLG4Zbz5j99BugGpLd5IoZp6Lll01s2Oy+WcEFv1/g9aMyTHZLmPSf0i6ymOSnHCuKkWnzJcbpw91C2ovvcggw3NLnh61sR8BaEGxyuU003jXkDpgNf3ewP4dHY+eTLL7758LlwebtfvPNL6M+mzZaUw2UXpxvaclQ9QkABrbV1h1VG3MnAE3fC8HxgRPMq51gGHtjjJqdAps7PP/vIetiM7Ed3j+xovq4/pgMIW0SI3NGswzZ9YIIGec8B3ZgdNJovkgLAszHnoT9+yf8DsKF77QwZAAA=&lt;/Code&gt;&lt;CodeSignature&gt;PumjWDhaFvPEOdqY3tUbECgDvq633JANu6xWafpW3bKjkpwD650A0r9G0rHNloFYXbRYGJl06QG0crqjzjMh1v/sNFBV0kQa0wQkZe6R1NuSCIpv6kda2RGjVWU7NyxnvRHbZzEUcW6MZVD/QlMEKYvBzFxOd1itsdL6Ss4v9LONo4qX1kuYIsfkAtPn/YdxufzRzmBGjwVMwbsYXAPpyltKc2GrDmMQxNHXDM3uTQri19/ZIExwxj2C9u/a78+pOLTeuvM10dUzVvHTJ51gvEJeCDh3yTK0GuWOvJHW7JIG5lF9ak6qDjAX6jLl/KeLin3gqvRJ+auzg//zJFWWrA==&lt;/CodeSignature&gt;&lt;/SmartOptions&gt;&lt;SmartResize enabled=&quot;True&quot; minWidth=&quot;10&quot; minHeight=&quot;10&quot; /&gt;&lt;/SmartSettings&gt;"/>
          <p:cNvGrpSpPr/>
          <p:nvPr>
            <p:custDataLst>
              <p:tags r:id="rId5"/>
            </p:custDataLst>
          </p:nvPr>
        </p:nvGrpSpPr>
        <p:grpSpPr>
          <a:xfrm>
            <a:off x="951550" y="3504555"/>
            <a:ext cx="107839" cy="109736"/>
            <a:chOff x="554563" y="2632644"/>
            <a:chExt cx="131556" cy="131556"/>
          </a:xfrm>
        </p:grpSpPr>
        <p:sp>
          <p:nvSpPr>
            <p:cNvPr id="128" name="Box" descr="&lt;SmartSettings&gt;&lt;SmartResize anchorLeft=&quot;Absolute&quot; anchorTop=&quot;None&quot; anchorRight=&quot;None&quot; anchorBottom=&quot;None&quot; /&gt;&lt;/SmartSettings&gt;"/>
            <p:cNvSpPr/>
            <p:nvPr>
              <p:custDataLst>
                <p:tags r:id="rId27"/>
              </p:custDataLst>
            </p:nvPr>
          </p:nvSpPr>
          <p:spPr>
            <a:xfrm>
              <a:off x="554563" y="2632644"/>
              <a:ext cx="131556" cy="13155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9" name="Check" descr="&lt;SmartSettings&gt;&lt;SmartResize anchorLeft=&quot;Absolute&quot; anchorTop=&quot;None&quot; anchorRight=&quot;None&quot; anchorBottom=&quot;None&quot; /&gt;&lt;/SmartSettings&gt;" hidden="1"/>
            <p:cNvSpPr>
              <a:spLocks noEditPoints="1"/>
            </p:cNvSpPr>
            <p:nvPr>
              <p:custDataLst>
                <p:tags r:id="rId28"/>
              </p:custDataLst>
            </p:nvPr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30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7+PNHy1mmHU7TxPGzBevOHPuuCbZwBRPEPy4YmOYbwB/uywycBH06wlkdo6fTfNWbrT/N3t9QuG+7y6uABf13VVb330LCtKQrKt0rWQ2rID03v80Qgd3IqpvV/dH3dpEh836wWpo+uj8GNjdUizyQTrPEjPzbgD5G4fihEKsYSd6X+Unj0tmlXVZJPS45sOZQwIY46coYu1YtAyn/JrxCxyezGNHWbjH68gqjJE/jVqCfHEhGdeNGNBkv6NaiOYj2d1tXB9bbm+uvPY00QDs2W++jxvm/RqntNs6ZQJqbNpu87K8jqd5GVFkkjclAmVyCl4502k7SMymXiUbuJJdM3ojeS5yNv0Fxtt6k2SKqfDGxXxbYZfnROjdshgh5oWqnby2YeNOp/dZrS3lnulSY+k6S/8hfEX8DgKjn+yaAqSovSzz/pO/klV5+MvmupNXbxuSUjGC/x+G0OIp3mPUcDi3Ma5wnOTpu6MK73MynWe/h7Db+G59djTR98AoGcdf8B/brYVPeZWLmMHQhRjvnWzyjkp86ze+lDF4ZzahgXmyqh+0lT8wUVBvkrq4sS+DbC9DAmR7yBFtGBU+b7P+PvfgR8dLAhHxAcyj4hgFM77+ERhn+M316vNUsnDRitw1Od1tV6RzHsUoIYUUAPELr5gfwhfftUWJWLw9gVFo74JQVOJH0jfffT+0sc4qIm+wO9nFK7DO/Nw+tx+PsD+eEAJD0DcA/WfDUjhic6C/9zwPh64Mltg34IGtHtIPx5/5o1SiE0ff/LJBjzNc4v+8IiNY+qlfmffK76/gXr+w4Znmi1fkQNGMbfxbAaimdhzI+3Mc8sx4bGc/p5M/qzOcwTLt6Cwed4DKzw28lFKCedZuRpDZJyYDMnI0POeyOAJHFLG4Zbz5j99BugGpLd5IoZp6Lll01s2Oy+WcEFv1/g9aMyTHZLmPSf0i6ymOSnHCuKkWnzJcbpw91C2ovvcggw3NLnh61sR8BaEGxyuU003jXkDpgNf3ewP4dHY+eTLL7758LlwebtfvPNL6M+mzZaUw2UXpxvaclQ9QkABrbV1h1VG3MnAE3fC8HxgRPMq51gGHtjjJqdAps7PP/vIetiM7Ed3j+xovq4/pgMIW0SI3NGswzZ9YIIGec8B3ZgdNJovkgLAszHnoT9+yf8DsKF77QwZAAA=&lt;/Code&gt;&lt;CodeSignature&gt;PumjWDhaFvPEOdqY3tUbECgDvq633JANu6xWafpW3bKjkpwD650A0r9G0rHNloFYXbRYGJl06QG0crqjzjMh1v/sNFBV0kQa0wQkZe6R1NuSCIpv6kda2RGjVWU7NyxnvRHbZzEUcW6MZVD/QlMEKYvBzFxOd1itsdL6Ss4v9LONo4qX1kuYIsfkAtPn/YdxufzRzmBGjwVMwbsYXAPpyltKc2GrDmMQxNHXDM3uTQri19/ZIExwxj2C9u/a78+pOLTeuvM10dUzVvHTJ51gvEJeCDh3yTK0GuWOvJHW7JIG5lF9ak6qDjAX6jLl/KeLin3gqvRJ+auzg//zJFWWrA==&lt;/CodeSignature&gt;&lt;/SmartOptions&gt;&lt;SmartResize enabled=&quot;True&quot; minWidth=&quot;10&quot; minHeight=&quot;10&quot; /&gt;&lt;/SmartSettings&gt;"/>
          <p:cNvGrpSpPr/>
          <p:nvPr>
            <p:custDataLst>
              <p:tags r:id="rId6"/>
            </p:custDataLst>
          </p:nvPr>
        </p:nvGrpSpPr>
        <p:grpSpPr>
          <a:xfrm>
            <a:off x="951550" y="3789040"/>
            <a:ext cx="107839" cy="109736"/>
            <a:chOff x="554563" y="2632644"/>
            <a:chExt cx="131556" cy="131556"/>
          </a:xfrm>
        </p:grpSpPr>
        <p:sp>
          <p:nvSpPr>
            <p:cNvPr id="131" name="Box" descr="&lt;SmartSettings&gt;&lt;SmartResize anchorLeft=&quot;Absolute&quot; anchorTop=&quot;None&quot; anchorRight=&quot;None&quot; anchorBottom=&quot;None&quot; /&gt;&lt;/SmartSettings&gt;"/>
            <p:cNvSpPr/>
            <p:nvPr>
              <p:custDataLst>
                <p:tags r:id="rId25"/>
              </p:custDataLst>
            </p:nvPr>
          </p:nvSpPr>
          <p:spPr>
            <a:xfrm>
              <a:off x="554563" y="2632644"/>
              <a:ext cx="131556" cy="13155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32" name="Check" descr="&lt;SmartSettings&gt;&lt;SmartResize anchorLeft=&quot;Absolute&quot; anchorTop=&quot;None&quot; anchorRight=&quot;None&quot; anchorBottom=&quot;None&quot; /&gt;&lt;/SmartSettings&gt;" hidden="1"/>
            <p:cNvSpPr>
              <a:spLocks noEditPoints="1"/>
            </p:cNvSpPr>
            <p:nvPr>
              <p:custDataLst>
                <p:tags r:id="rId26"/>
              </p:custDataLst>
            </p:nvPr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33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7+PNHy1mmHU7TxPGzBevOHPuuCbZwBRPEPy4YmOYbwB/uywycBH06wlkdo6fTfNWbrT/N3t9QuG+7y6uABf13VVb330LCtKQrKt0rWQ2rID03v80Qgd3IqpvV/dH3dpEh836wWpo+uj8GNjdUizyQTrPEjPzbgD5G4fihEKsYSd6X+Unj0tmlXVZJPS45sOZQwIY46coYu1YtAyn/JrxCxyezGNHWbjH68gqjJE/jVqCfHEhGdeNGNBkv6NaiOYj2d1tXB9bbm+uvPY00QDs2W++jxvm/RqntNs6ZQJqbNpu87K8jqd5GVFkkjclAmVyCl4502k7SMymXiUbuJJdM3ojeS5yNv0Fxtt6k2SKqfDGxXxbYZfnROjdshgh5oWqnby2YeNOp/dZrS3lnulSY+k6S/8hfEX8DgKjn+yaAqSovSzz/pO/klV5+MvmupNXbxuSUjGC/x+G0OIp3mPUcDi3Ma5wnOTpu6MK73MynWe/h7Db+G59djTR98AoGcdf8B/brYVPeZWLmMHQhRjvnWzyjkp86ze+lDF4ZzahgXmyqh+0lT8wUVBvkrq4sS+DbC9DAmR7yBFtGBU+b7P+PvfgR8dLAhHxAcyj4hgFM77+ERhn+M316vNUsnDRitw1Od1tV6RzHsUoIYUUAPELr5gfwhfftUWJWLw9gVFo74JQVOJH0jfffT+0sc4qIm+wO9nFK7DO/Nw+tx+PsD+eEAJD0DcA/WfDUjhic6C/9zwPh64Mltg34IGtHtIPx5/5o1SiE0ff/LJBjzNc4v+8IiNY+qlfmffK76/gXr+w4Znmi1fkQNGMbfxbAaimdhzI+3Mc8sx4bGc/p5M/qzOcwTLt6Cwed4DKzw28lFKCedZuRpDZJyYDMnI0POeyOAJHFLG4Zbz5j99BugGpLd5IoZp6Lll01s2Oy+WcEFv1/g9aMyTHZLmPSf0i6ymOSnHCuKkWnzJcbpw91C2ovvcggw3NLnh61sR8BaEGxyuU003jXkDpgNf3ewP4dHY+eTLL7758LlwebtfvPNL6M+mzZaUw2UXpxvaclQ9QkABrbV1h1VG3MnAE3fC8HxgRPMq51gGHtjjJqdAps7PP/vIetiM7Ed3j+xovq4/pgMIW0SI3NGswzZ9YIIGec8B3ZgdNJovkgLAszHnoT9+yf8DsKF77QwZAAA=&lt;/Code&gt;&lt;CodeSignature&gt;PumjWDhaFvPEOdqY3tUbECgDvq633JANu6xWafpW3bKjkpwD650A0r9G0rHNloFYXbRYGJl06QG0crqjzjMh1v/sNFBV0kQa0wQkZe6R1NuSCIpv6kda2RGjVWU7NyxnvRHbZzEUcW6MZVD/QlMEKYvBzFxOd1itsdL6Ss4v9LONo4qX1kuYIsfkAtPn/YdxufzRzmBGjwVMwbsYXAPpyltKc2GrDmMQxNHXDM3uTQri19/ZIExwxj2C9u/a78+pOLTeuvM10dUzVvHTJ51gvEJeCDh3yTK0GuWOvJHW7JIG5lF9ak6qDjAX6jLl/KeLin3gqvRJ+auzg//zJFWWrA==&lt;/CodeSignature&gt;&lt;/SmartOptions&gt;&lt;SmartResize enabled=&quot;True&quot; minWidth=&quot;10&quot; minHeight=&quot;10&quot; /&gt;&lt;/SmartSettings&gt;"/>
          <p:cNvGrpSpPr/>
          <p:nvPr>
            <p:custDataLst>
              <p:tags r:id="rId7"/>
            </p:custDataLst>
          </p:nvPr>
        </p:nvGrpSpPr>
        <p:grpSpPr>
          <a:xfrm>
            <a:off x="951550" y="4123680"/>
            <a:ext cx="107839" cy="109736"/>
            <a:chOff x="554563" y="2632644"/>
            <a:chExt cx="131556" cy="131556"/>
          </a:xfrm>
        </p:grpSpPr>
        <p:sp>
          <p:nvSpPr>
            <p:cNvPr id="134" name="Box" descr="&lt;SmartSettings&gt;&lt;SmartResize anchorLeft=&quot;Absolute&quot; anchorTop=&quot;None&quot; anchorRight=&quot;None&quot; anchorBottom=&quot;None&quot; /&gt;&lt;/SmartSettings&gt;"/>
            <p:cNvSpPr/>
            <p:nvPr>
              <p:custDataLst>
                <p:tags r:id="rId23"/>
              </p:custDataLst>
            </p:nvPr>
          </p:nvSpPr>
          <p:spPr>
            <a:xfrm>
              <a:off x="554563" y="2632644"/>
              <a:ext cx="131556" cy="13155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35" name="Check" descr="&lt;SmartSettings&gt;&lt;SmartResize anchorLeft=&quot;Absolute&quot; anchorTop=&quot;None&quot; anchorRight=&quot;None&quot; anchorBottom=&quot;None&quot; /&gt;&lt;/SmartSettings&gt;" hidden="1"/>
            <p:cNvSpPr>
              <a:spLocks noEditPoints="1"/>
            </p:cNvSpPr>
            <p:nvPr>
              <p:custDataLst>
                <p:tags r:id="rId24"/>
              </p:custDataLst>
            </p:nvPr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36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7+PNHy1mmHU7TxPGzBevOHPuuCbZwBRPEPy4YmOYbwB/uywycBH06wlkdo6fTfNWbrT/N3t9QuG+7y6uABf13VVb330LCtKQrKt0rWQ2rID03v80Qgd3IqpvV/dH3dpEh836wWpo+uj8GNjdUizyQTrPEjPzbgD5G4fihEKsYSd6X+Unj0tmlXVZJPS45sOZQwIY46coYu1YtAyn/JrxCxyezGNHWbjH68gqjJE/jVqCfHEhGdeNGNBkv6NaiOYj2d1tXB9bbm+uvPY00QDs2W++jxvm/RqntNs6ZQJqbNpu87K8jqd5GVFkkjclAmVyCl4502k7SMymXiUbuJJdM3ojeS5yNv0Fxtt6k2SKqfDGxXxbYZfnROjdshgh5oWqnby2YeNOp/dZrS3lnulSY+k6S/8hfEX8DgKjn+yaAqSovSzz/pO/klV5+MvmupNXbxuSUjGC/x+G0OIp3mPUcDi3Ma5wnOTpu6MK73MynWe/h7Db+G59djTR98AoGcdf8B/brYVPeZWLmMHQhRjvnWzyjkp86ze+lDF4ZzahgXmyqh+0lT8wUVBvkrq4sS+DbC9DAmR7yBFtGBU+b7P+PvfgR8dLAhHxAcyj4hgFM77+ERhn+M316vNUsnDRitw1Od1tV6RzHsUoIYUUAPELr5gfwhfftUWJWLw9gVFo74JQVOJH0jfffT+0sc4qIm+wO9nFK7DO/Nw+tx+PsD+eEAJD0DcA/WfDUjhic6C/9zwPh64Mltg34IGtHtIPx5/5o1SiE0ff/LJBjzNc4v+8IiNY+qlfmffK76/gXr+w4Znmi1fkQNGMbfxbAaimdhzI+3Mc8sx4bGc/p5M/qzOcwTLt6Cwed4DKzw28lFKCedZuRpDZJyYDMnI0POeyOAJHFLG4Zbz5j99BugGpLd5IoZp6Lll01s2Oy+WcEFv1/g9aMyTHZLmPSf0i6ymOSnHCuKkWnzJcbpw91C2ovvcggw3NLnh61sR8BaEGxyuU003jXkDpgNf3ewP4dHY+eTLL7758LlwebtfvPNL6M+mzZaUw2UXpxvaclQ9QkABrbV1h1VG3MnAE3fC8HxgRPMq51gGHtjjJqdAps7PP/vIetiM7Ed3j+xovq4/pgMIW0SI3NGswzZ9YIIGec8B3ZgdNJovkgLAszHnoT9+yf8DsKF77QwZAAA=&lt;/Code&gt;&lt;CodeSignature&gt;PumjWDhaFvPEOdqY3tUbECgDvq633JANu6xWafpW3bKjkpwD650A0r9G0rHNloFYXbRYGJl06QG0crqjzjMh1v/sNFBV0kQa0wQkZe6R1NuSCIpv6kda2RGjVWU7NyxnvRHbZzEUcW6MZVD/QlMEKYvBzFxOd1itsdL6Ss4v9LONo4qX1kuYIsfkAtPn/YdxufzRzmBGjwVMwbsYXAPpyltKc2GrDmMQxNHXDM3uTQri19/ZIExwxj2C9u/a78+pOLTeuvM10dUzVvHTJ51gvEJeCDh3yTK0GuWOvJHW7JIG5lF9ak6qDjAX6jLl/KeLin3gqvRJ+auzg//zJFWWrA==&lt;/CodeSignature&gt;&lt;/SmartOptions&gt;&lt;SmartResize enabled=&quot;True&quot; minWidth=&quot;10&quot; minHeight=&quot;10&quot; /&gt;&lt;/SmartSettings&gt;"/>
          <p:cNvGrpSpPr/>
          <p:nvPr>
            <p:custDataLst>
              <p:tags r:id="rId8"/>
            </p:custDataLst>
          </p:nvPr>
        </p:nvGrpSpPr>
        <p:grpSpPr>
          <a:xfrm>
            <a:off x="951550" y="4457055"/>
            <a:ext cx="107839" cy="109736"/>
            <a:chOff x="554563" y="2632644"/>
            <a:chExt cx="131556" cy="131556"/>
          </a:xfrm>
        </p:grpSpPr>
        <p:sp>
          <p:nvSpPr>
            <p:cNvPr id="137" name="Box" descr="&lt;SmartSettings&gt;&lt;SmartResize anchorLeft=&quot;Absolute&quot; anchorTop=&quot;None&quot; anchorRight=&quot;None&quot; anchorBottom=&quot;None&quot; /&gt;&lt;/SmartSettings&gt;"/>
            <p:cNvSpPr/>
            <p:nvPr>
              <p:custDataLst>
                <p:tags r:id="rId21"/>
              </p:custDataLst>
            </p:nvPr>
          </p:nvSpPr>
          <p:spPr>
            <a:xfrm>
              <a:off x="554563" y="2632644"/>
              <a:ext cx="131556" cy="13155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38" name="Check" descr="&lt;SmartSettings&gt;&lt;SmartResize anchorLeft=&quot;Absolute&quot; anchorTop=&quot;None&quot; anchorRight=&quot;None&quot; anchorBottom=&quot;None&quot; /&gt;&lt;/SmartSettings&gt;" hidden="1"/>
            <p:cNvSpPr>
              <a:spLocks noEditPoints="1"/>
            </p:cNvSpPr>
            <p:nvPr>
              <p:custDataLst>
                <p:tags r:id="rId22"/>
              </p:custDataLst>
            </p:nvPr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39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7+PNHy1mmHU7TxPGzBevOHPuuCbZwBRPEPy4YmOYbwB/uywycBH06wlkdo6fTfNWbrT/N3t9QuG+7y6uABf13VVb330LCtKQrKt0rWQ2rID03v80Qgd3IqpvV/dH3dpEh836wWpo+uj8GNjdUizyQTrPEjPzbgD5G4fihEKsYSd6X+Unj0tmlXVZJPS45sOZQwIY46coYu1YtAyn/JrxCxyezGNHWbjH68gqjJE/jVqCfHEhGdeNGNBkv6NaiOYj2d1tXB9bbm+uvPY00QDs2W++jxvm/RqntNs6ZQJqbNpu87K8jqd5GVFkkjclAmVyCl4502k7SMymXiUbuJJdM3ojeS5yNv0Fxtt6k2SKqfDGxXxbYZfnROjdshgh5oWqnby2YeNOp/dZrS3lnulSY+k6S/8hfEX8DgKjn+yaAqSovSzz/pO/klV5+MvmupNXbxuSUjGC/x+G0OIp3mPUcDi3Ma5wnOTpu6MK73MynWe/h7Db+G59djTR98AoGcdf8B/brYVPeZWLmMHQhRjvnWzyjkp86ze+lDF4ZzahgXmyqh+0lT8wUVBvkrq4sS+DbC9DAmR7yBFtGBU+b7P+PvfgR8dLAhHxAcyj4hgFM77+ERhn+M316vNUsnDRitw1Od1tV6RzHsUoIYUUAPELr5gfwhfftUWJWLw9gVFo74JQVOJH0jfffT+0sc4qIm+wO9nFK7DO/Nw+tx+PsD+eEAJD0DcA/WfDUjhic6C/9zwPh64Mltg34IGtHtIPx5/5o1SiE0ff/LJBjzNc4v+8IiNY+qlfmffK76/gXr+w4Znmi1fkQNGMbfxbAaimdhzI+3Mc8sx4bGc/p5M/qzOcwTLt6Cwed4DKzw28lFKCedZuRpDZJyYDMnI0POeyOAJHFLG4Zbz5j99BugGpLd5IoZp6Lll01s2Oy+WcEFv1/g9aMyTHZLmPSf0i6ymOSnHCuKkWnzJcbpw91C2ovvcggw3NLnh61sR8BaEGxyuU003jXkDpgNf3ewP4dHY+eTLL7758LlwebtfvPNL6M+mzZaUw2UXpxvaclQ9QkABrbV1h1VG3MnAE3fC8HxgRPMq51gGHtjjJqdAps7PP/vIetiM7Ed3j+xovq4/pgMIW0SI3NGswzZ9YIIGec8B3ZgdNJovkgLAszHnoT9+yf8DsKF77QwZAAA=&lt;/Code&gt;&lt;CodeSignature&gt;PumjWDhaFvPEOdqY3tUbECgDvq633JANu6xWafpW3bKjkpwD650A0r9G0rHNloFYXbRYGJl06QG0crqjzjMh1v/sNFBV0kQa0wQkZe6R1NuSCIpv6kda2RGjVWU7NyxnvRHbZzEUcW6MZVD/QlMEKYvBzFxOd1itsdL6Ss4v9LONo4qX1kuYIsfkAtPn/YdxufzRzmBGjwVMwbsYXAPpyltKc2GrDmMQxNHXDM3uTQri19/ZIExwxj2C9u/a78+pOLTeuvM10dUzVvHTJ51gvEJeCDh3yTK0GuWOvJHW7JIG5lF9ak6qDjAX6jLl/KeLin3gqvRJ+auzg//zJFWWrA==&lt;/CodeSignature&gt;&lt;/SmartOptions&gt;&lt;SmartResize enabled=&quot;True&quot; minWidth=&quot;10&quot; minHeight=&quot;10&quot; /&gt;&lt;/SmartSettings&gt;"/>
          <p:cNvGrpSpPr/>
          <p:nvPr>
            <p:custDataLst>
              <p:tags r:id="rId9"/>
            </p:custDataLst>
          </p:nvPr>
        </p:nvGrpSpPr>
        <p:grpSpPr>
          <a:xfrm>
            <a:off x="951550" y="4771380"/>
            <a:ext cx="107839" cy="109736"/>
            <a:chOff x="554563" y="2632644"/>
            <a:chExt cx="131556" cy="131556"/>
          </a:xfrm>
        </p:grpSpPr>
        <p:sp>
          <p:nvSpPr>
            <p:cNvPr id="140" name="Box" descr="&lt;SmartSettings&gt;&lt;SmartResize anchorLeft=&quot;Absolute&quot; anchorTop=&quot;None&quot; anchorRight=&quot;None&quot; anchorBottom=&quot;None&quot; /&gt;&lt;/SmartSettings&gt;"/>
            <p:cNvSpPr/>
            <p:nvPr>
              <p:custDataLst>
                <p:tags r:id="rId19"/>
              </p:custDataLst>
            </p:nvPr>
          </p:nvSpPr>
          <p:spPr>
            <a:xfrm>
              <a:off x="554563" y="2632644"/>
              <a:ext cx="131556" cy="13155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41" name="Check" descr="&lt;SmartSettings&gt;&lt;SmartResize anchorLeft=&quot;Absolute&quot; anchorTop=&quot;None&quot; anchorRight=&quot;None&quot; anchorBottom=&quot;None&quot; /&gt;&lt;/SmartSettings&gt;" hidden="1"/>
            <p:cNvSpPr>
              <a:spLocks noEditPoints="1"/>
            </p:cNvSpPr>
            <p:nvPr>
              <p:custDataLst>
                <p:tags r:id="rId20"/>
              </p:custDataLst>
            </p:nvPr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42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7+PNHy1mmHU7TxPGzBevOHPuuCbZwBRPEPy4YmOYbwB/uywycBH06wlkdo6fTfNWbrT/N3t9QuG+7y6uABf13VVb330LCtKQrKt0rWQ2rID03v80Qgd3IqpvV/dH3dpEh836wWpo+uj8GNjdUizyQTrPEjPzbgD5G4fihEKsYSd6X+Unj0tmlXVZJPS45sOZQwIY46coYu1YtAyn/JrxCxyezGNHWbjH68gqjJE/jVqCfHEhGdeNGNBkv6NaiOYj2d1tXB9bbm+uvPY00QDs2W++jxvm/RqntNs6ZQJqbNpu87K8jqd5GVFkkjclAmVyCl4502k7SMymXiUbuJJdM3ojeS5yNv0Fxtt6k2SKqfDGxXxbYZfnROjdshgh5oWqnby2YeNOp/dZrS3lnulSY+k6S/8hfEX8DgKjn+yaAqSovSzz/pO/klV5+MvmupNXbxuSUjGC/x+G0OIp3mPUcDi3Ma5wnOTpu6MK73MynWe/h7Db+G59djTR98AoGcdf8B/brYVPeZWLmMHQhRjvnWzyjkp86ze+lDF4ZzahgXmyqh+0lT8wUVBvkrq4sS+DbC9DAmR7yBFtGBU+b7P+PvfgR8dLAhHxAcyj4hgFM77+ERhn+M316vNUsnDRitw1Od1tV6RzHsUoIYUUAPELr5gfwhfftUWJWLw9gVFo74JQVOJH0jfffT+0sc4qIm+wO9nFK7DO/Nw+tx+PsD+eEAJD0DcA/WfDUjhic6C/9zwPh64Mltg34IGtHtIPx5/5o1SiE0ff/LJBjzNc4v+8IiNY+qlfmffK76/gXr+w4Znmi1fkQNGMbfxbAaimdhzI+3Mc8sx4bGc/p5M/qzOcwTLt6Cwed4DKzw28lFKCedZuRpDZJyYDMnI0POeyOAJHFLG4Zbz5j99BugGpLd5IoZp6Lll01s2Oy+WcEFv1/g9aMyTHZLmPSf0i6ymOSnHCuKkWnzJcbpw91C2ovvcggw3NLnh61sR8BaEGxyuU003jXkDpgNf3ewP4dHY+eTLL7758LlwebtfvPNL6M+mzZaUw2UXpxvaclQ9QkABrbV1h1VG3MnAE3fC8HxgRPMq51gGHtjjJqdAps7PP/vIetiM7Ed3j+xovq4/pgMIW0SI3NGswzZ9YIIGec8B3ZgdNJovkgLAszHnoT9+yf8DsKF77QwZAAA=&lt;/Code&gt;&lt;CodeSignature&gt;PumjWDhaFvPEOdqY3tUbECgDvq633JANu6xWafpW3bKjkpwD650A0r9G0rHNloFYXbRYGJl06QG0crqjzjMh1v/sNFBV0kQa0wQkZe6R1NuSCIpv6kda2RGjVWU7NyxnvRHbZzEUcW6MZVD/QlMEKYvBzFxOd1itsdL6Ss4v9LONo4qX1kuYIsfkAtPn/YdxufzRzmBGjwVMwbsYXAPpyltKc2GrDmMQxNHXDM3uTQri19/ZIExwxj2C9u/a78+pOLTeuvM10dUzVvHTJ51gvEJeCDh3yTK0GuWOvJHW7JIG5lF9ak6qDjAX6jLl/KeLin3gqvRJ+auzg//zJFWWrA==&lt;/CodeSignature&gt;&lt;/SmartOptions&gt;&lt;SmartResize enabled=&quot;True&quot; minWidth=&quot;10&quot; minHeight=&quot;10&quot; /&gt;&lt;/SmartSettings&gt;"/>
          <p:cNvGrpSpPr/>
          <p:nvPr>
            <p:custDataLst>
              <p:tags r:id="rId10"/>
            </p:custDataLst>
          </p:nvPr>
        </p:nvGrpSpPr>
        <p:grpSpPr>
          <a:xfrm>
            <a:off x="951550" y="5076180"/>
            <a:ext cx="107839" cy="109736"/>
            <a:chOff x="554563" y="2632644"/>
            <a:chExt cx="131556" cy="131556"/>
          </a:xfrm>
        </p:grpSpPr>
        <p:sp>
          <p:nvSpPr>
            <p:cNvPr id="143" name="Box" descr="&lt;SmartSettings&gt;&lt;SmartResize anchorLeft=&quot;Absolute&quot; anchorTop=&quot;None&quot; anchorRight=&quot;None&quot; anchorBottom=&quot;None&quot; /&gt;&lt;/SmartSettings&gt;"/>
            <p:cNvSpPr/>
            <p:nvPr>
              <p:custDataLst>
                <p:tags r:id="rId17"/>
              </p:custDataLst>
            </p:nvPr>
          </p:nvSpPr>
          <p:spPr>
            <a:xfrm>
              <a:off x="554563" y="2632644"/>
              <a:ext cx="131556" cy="13155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44" name="Check" descr="&lt;SmartSettings&gt;&lt;SmartResize anchorLeft=&quot;Absolute&quot; anchorTop=&quot;None&quot; anchorRight=&quot;None&quot; anchorBottom=&quot;None&quot; /&gt;&lt;/SmartSettings&gt;" hidden="1"/>
            <p:cNvSpPr>
              <a:spLocks noEditPoints="1"/>
            </p:cNvSpPr>
            <p:nvPr>
              <p:custDataLst>
                <p:tags r:id="rId18"/>
              </p:custDataLst>
            </p:nvPr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45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7+PNHy1mmHU7TxPGzBevOHPuuCbZwBRPEPy4YmOYbwB/uywycBH06wlkdo6fTfNWbrT/N3t9QuG+7y6uABf13VVb330LCtKQrKt0rWQ2rID03v80Qgd3IqpvV/dH3dpEh836wWpo+uj8GNjdUizyQTrPEjPzbgD5G4fihEKsYSd6X+Unj0tmlXVZJPS45sOZQwIY46coYu1YtAyn/JrxCxyezGNHWbjH68gqjJE/jVqCfHEhGdeNGNBkv6NaiOYj2d1tXB9bbm+uvPY00QDs2W++jxvm/RqntNs6ZQJqbNpu87K8jqd5GVFkkjclAmVyCl4502k7SMymXiUbuJJdM3ojeS5yNv0Fxtt6k2SKqfDGxXxbYZfnROjdshgh5oWqnby2YeNOp/dZrS3lnulSY+k6S/8hfEX8DgKjn+yaAqSovSzz/pO/klV5+MvmupNXbxuSUjGC/x+G0OIp3mPUcDi3Ma5wnOTpu6MK73MynWe/h7Db+G59djTR98AoGcdf8B/brYVPeZWLmMHQhRjvnWzyjkp86ze+lDF4ZzahgXmyqh+0lT8wUVBvkrq4sS+DbC9DAmR7yBFtGBU+b7P+PvfgR8dLAhHxAcyj4hgFM77+ERhn+M316vNUsnDRitw1Od1tV6RzHsUoIYUUAPELr5gfwhfftUWJWLw9gVFo74JQVOJH0jfffT+0sc4qIm+wO9nFK7DO/Nw+tx+PsD+eEAJD0DcA/WfDUjhic6C/9zwPh64Mltg34IGtHtIPx5/5o1SiE0ff/LJBjzNc4v+8IiNY+qlfmffK76/gXr+w4Znmi1fkQNGMbfxbAaimdhzI+3Mc8sx4bGc/p5M/qzOcwTLt6Cwed4DKzw28lFKCedZuRpDZJyYDMnI0POeyOAJHFLG4Zbz5j99BugGpLd5IoZp6Lll01s2Oy+WcEFv1/g9aMyTHZLmPSf0i6ymOSnHCuKkWnzJcbpw91C2ovvcggw3NLnh61sR8BaEGxyuU003jXkDpgNf3ewP4dHY+eTLL7758LlwebtfvPNL6M+mzZaUw2UXpxvaclQ9QkABrbV1h1VG3MnAE3fC8HxgRPMq51gGHtjjJqdAps7PP/vIetiM7Ed3j+xovq4/pgMIW0SI3NGswzZ9YIIGec8B3ZgdNJovkgLAszHnoT9+yf8DsKF77QwZAAA=&lt;/Code&gt;&lt;CodeSignature&gt;PumjWDhaFvPEOdqY3tUbECgDvq633JANu6xWafpW3bKjkpwD650A0r9G0rHNloFYXbRYGJl06QG0crqjzjMh1v/sNFBV0kQa0wQkZe6R1NuSCIpv6kda2RGjVWU7NyxnvRHbZzEUcW6MZVD/QlMEKYvBzFxOd1itsdL6Ss4v9LONo4qX1kuYIsfkAtPn/YdxufzRzmBGjwVMwbsYXAPpyltKc2GrDmMQxNHXDM3uTQri19/ZIExwxj2C9u/a78+pOLTeuvM10dUzVvHTJ51gvEJeCDh3yTK0GuWOvJHW7JIG5lF9ak6qDjAX6jLl/KeLin3gqvRJ+auzg//zJFWWrA==&lt;/CodeSignature&gt;&lt;/SmartOptions&gt;&lt;SmartResize enabled=&quot;True&quot; minWidth=&quot;10&quot; minHeight=&quot;10&quot; /&gt;&lt;/SmartSettings&gt;"/>
          <p:cNvGrpSpPr/>
          <p:nvPr>
            <p:custDataLst>
              <p:tags r:id="rId11"/>
            </p:custDataLst>
          </p:nvPr>
        </p:nvGrpSpPr>
        <p:grpSpPr>
          <a:xfrm>
            <a:off x="951550" y="5409555"/>
            <a:ext cx="107839" cy="109736"/>
            <a:chOff x="554563" y="2632644"/>
            <a:chExt cx="131556" cy="131556"/>
          </a:xfrm>
        </p:grpSpPr>
        <p:sp>
          <p:nvSpPr>
            <p:cNvPr id="146" name="Box" descr="&lt;SmartSettings&gt;&lt;SmartResize anchorLeft=&quot;Absolute&quot; anchorTop=&quot;None&quot; anchorRight=&quot;None&quot; anchorBottom=&quot;None&quot; /&gt;&lt;/SmartSettings&gt;"/>
            <p:cNvSpPr/>
            <p:nvPr>
              <p:custDataLst>
                <p:tags r:id="rId15"/>
              </p:custDataLst>
            </p:nvPr>
          </p:nvSpPr>
          <p:spPr>
            <a:xfrm>
              <a:off x="554563" y="2632644"/>
              <a:ext cx="131556" cy="13155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47" name="Check" descr="&lt;SmartSettings&gt;&lt;SmartResize anchorLeft=&quot;Absolute&quot; anchorTop=&quot;None&quot; anchorRight=&quot;None&quot; anchorBottom=&quot;None&quot; /&gt;&lt;/SmartSettings&gt;" hidden="1"/>
            <p:cNvSpPr>
              <a:spLocks noEditPoints="1"/>
            </p:cNvSpPr>
            <p:nvPr>
              <p:custDataLst>
                <p:tags r:id="rId16"/>
              </p:custDataLst>
            </p:nvPr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148" name="모서리가 둥근 직사각형 147"/>
          <p:cNvSpPr/>
          <p:nvPr/>
        </p:nvSpPr>
        <p:spPr>
          <a:xfrm>
            <a:off x="927917" y="1807576"/>
            <a:ext cx="576065" cy="226647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12700" dist="38100" dir="2700000" algn="tl" rotWithShape="0">
              <a:schemeClr val="bg1">
                <a:lumMod val="75000"/>
                <a:alpha val="40000"/>
              </a:schemeClr>
            </a:outerShdw>
          </a:effectLst>
        </p:spPr>
        <p:txBody>
          <a:bodyPr wrap="none" lIns="36000" tIns="36000" rIns="36000" bIns="36000" rtlCol="0" anchor="ctr">
            <a:noAutofit/>
          </a:bodyPr>
          <a:lstStyle/>
          <a:p>
            <a:pPr algn="ctr">
              <a:spcBef>
                <a:spcPts val="200"/>
              </a:spcBef>
              <a:spcAft>
                <a:spcPts val="200"/>
              </a:spcAft>
            </a:pPr>
            <a:r>
              <a:rPr lang="ko-KR" altLang="en-US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ea typeface="나눔고딕" pitchFamily="50" charset="-127"/>
              </a:rPr>
              <a:t>개방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157" name="그룹 156"/>
          <p:cNvGrpSpPr/>
          <p:nvPr/>
        </p:nvGrpSpPr>
        <p:grpSpPr>
          <a:xfrm>
            <a:off x="3916100" y="5868000"/>
            <a:ext cx="1700363" cy="360040"/>
            <a:chOff x="3947422" y="6021288"/>
            <a:chExt cx="1700363" cy="360040"/>
          </a:xfrm>
        </p:grpSpPr>
        <p:sp>
          <p:nvSpPr>
            <p:cNvPr id="158" name="TextBox 157"/>
            <p:cNvSpPr txBox="1"/>
            <p:nvPr/>
          </p:nvSpPr>
          <p:spPr>
            <a:xfrm>
              <a:off x="4025146" y="6021288"/>
              <a:ext cx="1622639" cy="360040"/>
            </a:xfrm>
            <a:prstGeom prst="rect">
              <a:avLst/>
            </a:prstGeom>
            <a:noFill/>
          </p:spPr>
          <p:txBody>
            <a:bodyPr wrap="none" lIns="72000" rIns="72000" rtlCol="0" anchor="ctr">
              <a:noAutofit/>
            </a:bodyPr>
            <a:lstStyle/>
            <a:p>
              <a:pPr algn="ctr"/>
              <a:r>
                <a:rPr lang="en-US" altLang="ko-KR" sz="100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 &lt;&lt;  &lt; </a:t>
              </a:r>
              <a:r>
                <a:rPr lang="en-US" altLang="ko-KR" sz="1000" b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   1</a:t>
              </a:r>
              <a:r>
                <a:rPr lang="en-US" altLang="ko-KR" sz="1000" smtClean="0">
                  <a:solidFill>
                    <a:schemeClr val="bg1">
                      <a:lumMod val="6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   2   3   4   5   6   7   8   9   10    </a:t>
              </a:r>
              <a:r>
                <a:rPr lang="en-US" altLang="ko-KR" sz="100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&gt;  &gt;&gt;</a:t>
              </a:r>
              <a:endParaRPr lang="ko-KR" altLang="en-US" sz="10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</p:txBody>
        </p:sp>
        <p:cxnSp>
          <p:nvCxnSpPr>
            <p:cNvPr id="159" name="직선 연결선 158"/>
            <p:cNvCxnSpPr/>
            <p:nvPr/>
          </p:nvCxnSpPr>
          <p:spPr>
            <a:xfrm>
              <a:off x="3947422" y="6305996"/>
              <a:ext cx="102789" cy="0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0" name="TextBox 159"/>
          <p:cNvSpPr txBox="1"/>
          <p:nvPr/>
        </p:nvSpPr>
        <p:spPr>
          <a:xfrm>
            <a:off x="1260276" y="73521"/>
            <a:ext cx="914400" cy="216024"/>
          </a:xfrm>
          <a:prstGeom prst="rect">
            <a:avLst/>
          </a:prstGeom>
          <a:noFill/>
        </p:spPr>
        <p:txBody>
          <a:bodyPr wrap="none" lIns="36000" rIns="36000" rtlCol="0" anchor="ctr">
            <a:noAutofit/>
          </a:bodyPr>
          <a:lstStyle/>
          <a:p>
            <a:r>
              <a:rPr lang="ko-KR" altLang="en-US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관리자 유실 달력 관리</a:t>
            </a:r>
          </a:p>
        </p:txBody>
      </p:sp>
      <p:sp>
        <p:nvSpPr>
          <p:cNvPr id="161" name="TextBox 160"/>
          <p:cNvSpPr txBox="1"/>
          <p:nvPr/>
        </p:nvSpPr>
        <p:spPr>
          <a:xfrm>
            <a:off x="5451276" y="73521"/>
            <a:ext cx="914400" cy="216024"/>
          </a:xfrm>
          <a:prstGeom prst="rect">
            <a:avLst/>
          </a:prstGeom>
          <a:noFill/>
        </p:spPr>
        <p:txBody>
          <a:bodyPr wrap="none" lIns="36000" rIns="36000" rtlCol="0" anchor="ctr">
            <a:noAutofit/>
          </a:bodyPr>
          <a:lstStyle/>
          <a:p>
            <a:r>
              <a:rPr lang="ko-KR" altLang="en-US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일정</a:t>
            </a:r>
            <a:r>
              <a:rPr lang="en-US" altLang="ko-KR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/</a:t>
            </a:r>
            <a:r>
              <a:rPr lang="ko-KR" altLang="en-US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설비 </a:t>
            </a:r>
            <a:r>
              <a:rPr lang="en-US" altLang="ko-KR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&gt; </a:t>
            </a:r>
            <a:r>
              <a:rPr lang="ko-KR" altLang="en-US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관리자 유실 달력 관리</a:t>
            </a:r>
          </a:p>
        </p:txBody>
      </p:sp>
      <p:grpSp>
        <p:nvGrpSpPr>
          <p:cNvPr id="51" name="그룹 50"/>
          <p:cNvGrpSpPr/>
          <p:nvPr/>
        </p:nvGrpSpPr>
        <p:grpSpPr>
          <a:xfrm>
            <a:off x="8205128" y="1806724"/>
            <a:ext cx="470511" cy="226647"/>
            <a:chOff x="8120461" y="1924263"/>
            <a:chExt cx="470511" cy="226647"/>
          </a:xfrm>
        </p:grpSpPr>
        <p:sp>
          <p:nvSpPr>
            <p:cNvPr id="52" name="모서리가 둥근 직사각형 51"/>
            <p:cNvSpPr/>
            <p:nvPr/>
          </p:nvSpPr>
          <p:spPr>
            <a:xfrm>
              <a:off x="8120461" y="1924263"/>
              <a:ext cx="470511" cy="226647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txBody>
            <a:bodyPr wrap="none" lIns="36000" tIns="36000" rIns="36000" bIns="36000" rtlCol="0" anchor="ctr">
              <a:no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</a:pPr>
              <a:r>
                <a:rPr lang="en-US" altLang="ko-KR" sz="80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15</a:t>
              </a:r>
              <a:endPara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 rot="5400000">
              <a:off x="8403362" y="1968697"/>
              <a:ext cx="181698" cy="165047"/>
            </a:xfrm>
            <a:prstGeom prst="rect">
              <a:avLst/>
            </a:prstGeom>
            <a:noFill/>
          </p:spPr>
          <p:txBody>
            <a:bodyPr wrap="none" lIns="72000" rIns="72000" rtlCol="0" anchor="ctr">
              <a:noAutofit/>
            </a:bodyPr>
            <a:lstStyle/>
            <a:p>
              <a:pPr algn="ctr"/>
              <a:r>
                <a:rPr lang="en-US" altLang="ko-KR" sz="800" b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&gt;</a:t>
              </a:r>
              <a:endParaRPr lang="ko-KR" altLang="en-US" sz="8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</p:txBody>
        </p:sp>
      </p:grpSp>
      <p:sp>
        <p:nvSpPr>
          <p:cNvPr id="55" name="TextBox 54"/>
          <p:cNvSpPr txBox="1"/>
          <p:nvPr/>
        </p:nvSpPr>
        <p:spPr>
          <a:xfrm>
            <a:off x="10186367" y="307726"/>
            <a:ext cx="914400" cy="187574"/>
          </a:xfrm>
          <a:prstGeom prst="rect">
            <a:avLst/>
          </a:prstGeom>
          <a:noFill/>
        </p:spPr>
        <p:txBody>
          <a:bodyPr wrap="none" lIns="72000" rIns="72000" rtlCol="0" anchor="ctr">
            <a:no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8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BG</a:t>
            </a:r>
            <a:endParaRPr kumimoji="1" lang="ko-KR" altLang="en-US" sz="800" b="0" i="0" u="none" strike="noStrike" kern="1200" cap="none" spc="0" normalizeH="0" baseline="0" noProof="0" smtClean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나눔고딕" panose="020B0600000101010101" charset="-127"/>
              <a:ea typeface="나눔고딕" panose="020B0600000101010101" charset="-127"/>
              <a:cs typeface="+mn-cs"/>
            </a:endParaRPr>
          </a:p>
        </p:txBody>
      </p:sp>
      <p:grpSp>
        <p:nvGrpSpPr>
          <p:cNvPr id="56" name="그룹 55"/>
          <p:cNvGrpSpPr/>
          <p:nvPr/>
        </p:nvGrpSpPr>
        <p:grpSpPr>
          <a:xfrm>
            <a:off x="7184502" y="1806724"/>
            <a:ext cx="835155" cy="226647"/>
            <a:chOff x="7817266" y="2397322"/>
            <a:chExt cx="835155" cy="226647"/>
          </a:xfrm>
        </p:grpSpPr>
        <p:sp>
          <p:nvSpPr>
            <p:cNvPr id="57" name="모서리가 둥근 직사각형 56"/>
            <p:cNvSpPr/>
            <p:nvPr/>
          </p:nvSpPr>
          <p:spPr>
            <a:xfrm>
              <a:off x="7817266" y="2397322"/>
              <a:ext cx="831329" cy="226647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  <a:effectLst/>
          </p:spPr>
          <p:txBody>
            <a:bodyPr wrap="none" lIns="36000" tIns="36000" rIns="36000" bIns="36000" rtlCol="0" anchor="ctr">
              <a:no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</a:pPr>
              <a:r>
                <a:rPr lang="en-US" altLang="ko-KR" sz="80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 </a:t>
              </a:r>
              <a:r>
                <a:rPr lang="ko-KR" altLang="en-US" sz="80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전체</a:t>
              </a:r>
              <a:endPara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 rot="5400000">
              <a:off x="8455422" y="2415016"/>
              <a:ext cx="155817" cy="238180"/>
            </a:xfrm>
            <a:prstGeom prst="rect">
              <a:avLst/>
            </a:prstGeom>
            <a:noFill/>
          </p:spPr>
          <p:txBody>
            <a:bodyPr wrap="none" lIns="36000" rIns="36000" rtlCol="0" anchor="ctr">
              <a:noAutofit/>
            </a:bodyPr>
            <a:lstStyle/>
            <a:p>
              <a:r>
                <a:rPr lang="en-US" altLang="ko-KR" sz="80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&gt;</a:t>
              </a:r>
              <a:endParaRPr lang="ko-KR" altLang="en-US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</p:txBody>
        </p:sp>
      </p:grpSp>
      <p:sp>
        <p:nvSpPr>
          <p:cNvPr id="59" name="모서리가 둥근 직사각형 58"/>
          <p:cNvSpPr/>
          <p:nvPr/>
        </p:nvSpPr>
        <p:spPr>
          <a:xfrm>
            <a:off x="1581482" y="1807576"/>
            <a:ext cx="576065" cy="226647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12700" dist="38100" dir="2700000" algn="tl" rotWithShape="0">
              <a:schemeClr val="bg1">
                <a:lumMod val="75000"/>
                <a:alpha val="40000"/>
              </a:schemeClr>
            </a:outerShdw>
          </a:effectLst>
        </p:spPr>
        <p:txBody>
          <a:bodyPr wrap="none" lIns="36000" tIns="36000" rIns="36000" bIns="36000" rtlCol="0" anchor="ctr">
            <a:noAutofit/>
          </a:bodyPr>
          <a:lstStyle/>
          <a:p>
            <a:pPr algn="ctr">
              <a:spcBef>
                <a:spcPts val="200"/>
              </a:spcBef>
              <a:spcAft>
                <a:spcPts val="200"/>
              </a:spcAft>
            </a:pPr>
            <a:r>
              <a:rPr lang="ko-KR" altLang="en-US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ea typeface="나눔고딕" pitchFamily="50" charset="-127"/>
              </a:rPr>
              <a:t>폐쇄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013873" y="1785491"/>
            <a:ext cx="196677" cy="271909"/>
          </a:xfrm>
          <a:prstGeom prst="rect">
            <a:avLst/>
          </a:prstGeom>
          <a:noFill/>
        </p:spPr>
        <p:txBody>
          <a:bodyPr wrap="none" lIns="72000" rIns="72000" rtlCol="0" anchor="ctr">
            <a:noAutofit/>
          </a:bodyPr>
          <a:lstStyle/>
          <a:p>
            <a:pPr algn="ctr"/>
            <a:r>
              <a:rPr lang="ko-KR" altLang="en-US" sz="800" smtClean="0">
                <a:solidFill>
                  <a:schemeClr val="bg1">
                    <a:lumMod val="50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ㅣ</a:t>
            </a:r>
          </a:p>
        </p:txBody>
      </p:sp>
      <p:graphicFrame>
        <p:nvGraphicFramePr>
          <p:cNvPr id="62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0403592"/>
              </p:ext>
            </p:extLst>
          </p:nvPr>
        </p:nvGraphicFramePr>
        <p:xfrm>
          <a:off x="9290533" y="786383"/>
          <a:ext cx="2835141" cy="3743792"/>
        </p:xfrm>
        <a:graphic>
          <a:graphicData uri="http://schemas.openxmlformats.org/drawingml/2006/table">
            <a:tbl>
              <a:tblPr/>
              <a:tblGrid>
                <a:gridCol w="3338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012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7736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DESCRIPTION</a:t>
                      </a: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138580" marR="13858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38580" marR="138580" anchor="ctr" horzOverflow="overflow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149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#</a:t>
                      </a: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36000" marR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전체적인 로직은 </a:t>
                      </a: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as-is</a:t>
                      </a: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와 동일</a:t>
                      </a: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138580" marR="13858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149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1</a:t>
                      </a: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36000" marR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소유자가 유실된 달력 리스트 업</a:t>
                      </a:r>
                      <a:endParaRPr kumimoji="1" lang="en-US" altLang="ko-KR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최근 유실된 날짜 기준으로 기본 정렬</a:t>
                      </a: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138580" marR="13858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149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1-1</a:t>
                      </a: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36000" marR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달력명 클릭시 상세 화면으로 이동</a:t>
                      </a: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138580" marR="13858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8348658"/>
                  </a:ext>
                </a:extLst>
              </a:tr>
              <a:tr h="22149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2</a:t>
                      </a: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36000" marR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해당 버튼 클릭시</a:t>
                      </a:r>
                      <a:endParaRPr kumimoji="1" lang="en-US" altLang="ko-KR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폐쇄 </a:t>
                      </a: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&gt; </a:t>
                      </a: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개방 으로 상태 변환시킬 달력이 선택되었을 경우 변환 완료 처리후 </a:t>
                      </a: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alert </a:t>
                      </a: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출력</a:t>
                      </a:r>
                      <a:endParaRPr kumimoji="1" lang="en-US" altLang="ko-KR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Char char="Ø"/>
                        <a:tabLst/>
                      </a:pP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개방 처리되었습니다</a:t>
                      </a: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.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선택된 달력이 없을 경우</a:t>
                      </a:r>
                      <a:endParaRPr kumimoji="1" lang="en-US" altLang="ko-KR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Char char="Ø"/>
                        <a:tabLst/>
                      </a:pP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달력을 선택해주세요</a:t>
                      </a: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.</a:t>
                      </a:r>
                      <a:endParaRPr kumimoji="1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138580" marR="13858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5291284"/>
                  </a:ext>
                </a:extLst>
              </a:tr>
              <a:tr h="22149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3</a:t>
                      </a: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36000" marR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해당 버튼 클릭시</a:t>
                      </a:r>
                      <a:endParaRPr kumimoji="1" lang="en-US" altLang="ko-KR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개방 </a:t>
                      </a: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&gt; </a:t>
                      </a: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폐쇄 으로 상태 변환시킬 달력이 선택되었을 경우 변환 완료 처리후 </a:t>
                      </a: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alert </a:t>
                      </a: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출력</a:t>
                      </a:r>
                      <a:endParaRPr kumimoji="1" lang="en-US" altLang="ko-KR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Char char="Ø"/>
                        <a:tabLst/>
                      </a:pP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폐쇄 처리되었습니다</a:t>
                      </a: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.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선택된 달력이 없을 경우</a:t>
                      </a:r>
                      <a:endParaRPr kumimoji="1" lang="en-US" altLang="ko-KR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Char char="Ø"/>
                        <a:tabLst/>
                      </a:pP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달력을 선택해주세요</a:t>
                      </a: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.</a:t>
                      </a:r>
                    </a:p>
                  </a:txBody>
                  <a:tcPr marL="138580" marR="13858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8516968"/>
                  </a:ext>
                </a:extLst>
              </a:tr>
            </a:tbl>
          </a:graphicData>
        </a:graphic>
      </p:graphicFrame>
      <p:sp>
        <p:nvSpPr>
          <p:cNvPr id="63" name="타원 62"/>
          <p:cNvSpPr/>
          <p:nvPr/>
        </p:nvSpPr>
        <p:spPr>
          <a:xfrm>
            <a:off x="701026" y="2047286"/>
            <a:ext cx="168861" cy="174728"/>
          </a:xfrm>
          <a:prstGeom prst="ellipse">
            <a:avLst/>
          </a:prstGeom>
          <a:solidFill>
            <a:srgbClr val="FF0000"/>
          </a:solidFill>
          <a:ln w="3175">
            <a:solidFill>
              <a:srgbClr val="C00000"/>
            </a:solidFill>
          </a:ln>
          <a:effectLst>
            <a:outerShdw blurRad="12700" dist="38100" dir="2700000" algn="tl" rotWithShape="0">
              <a:schemeClr val="bg1">
                <a:lumMod val="75000"/>
                <a:alpha val="40000"/>
              </a:schemeClr>
            </a:outerShdw>
          </a:effectLst>
        </p:spPr>
        <p:txBody>
          <a:bodyPr wrap="none" lIns="36000" tIns="36000" rIns="36000" bIns="36000" rtlCol="0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altLang="ko-KR" sz="800" smtClean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1</a:t>
            </a:r>
            <a:endParaRPr lang="ko-KR" altLang="en-US" sz="800" dirty="0">
              <a:solidFill>
                <a:schemeClr val="bg1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64" name="타원 63"/>
          <p:cNvSpPr/>
          <p:nvPr/>
        </p:nvSpPr>
        <p:spPr>
          <a:xfrm>
            <a:off x="853426" y="1723436"/>
            <a:ext cx="168861" cy="174728"/>
          </a:xfrm>
          <a:prstGeom prst="ellipse">
            <a:avLst/>
          </a:prstGeom>
          <a:solidFill>
            <a:srgbClr val="FF0000"/>
          </a:solidFill>
          <a:ln w="3175">
            <a:solidFill>
              <a:srgbClr val="C00000"/>
            </a:solidFill>
          </a:ln>
          <a:effectLst>
            <a:outerShdw blurRad="12700" dist="38100" dir="2700000" algn="tl" rotWithShape="0">
              <a:schemeClr val="bg1">
                <a:lumMod val="75000"/>
                <a:alpha val="40000"/>
              </a:schemeClr>
            </a:outerShdw>
          </a:effectLst>
        </p:spPr>
        <p:txBody>
          <a:bodyPr wrap="none" lIns="36000" tIns="36000" rIns="36000" bIns="36000" rtlCol="0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altLang="ko-KR" sz="800" smtClean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2</a:t>
            </a:r>
            <a:endParaRPr lang="ko-KR" altLang="en-US" sz="800" dirty="0">
              <a:solidFill>
                <a:schemeClr val="bg1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65" name="타원 64"/>
          <p:cNvSpPr/>
          <p:nvPr/>
        </p:nvSpPr>
        <p:spPr>
          <a:xfrm>
            <a:off x="1539226" y="1723436"/>
            <a:ext cx="168861" cy="174728"/>
          </a:xfrm>
          <a:prstGeom prst="ellipse">
            <a:avLst/>
          </a:prstGeom>
          <a:solidFill>
            <a:srgbClr val="FF0000"/>
          </a:solidFill>
          <a:ln w="3175">
            <a:solidFill>
              <a:srgbClr val="C00000"/>
            </a:solidFill>
          </a:ln>
          <a:effectLst>
            <a:outerShdw blurRad="12700" dist="38100" dir="2700000" algn="tl" rotWithShape="0">
              <a:schemeClr val="bg1">
                <a:lumMod val="75000"/>
                <a:alpha val="40000"/>
              </a:schemeClr>
            </a:outerShdw>
          </a:effectLst>
        </p:spPr>
        <p:txBody>
          <a:bodyPr wrap="none" lIns="36000" tIns="36000" rIns="36000" bIns="36000" rtlCol="0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altLang="ko-KR" sz="800" smtClean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3</a:t>
            </a:r>
            <a:endParaRPr lang="ko-KR" altLang="en-US" sz="800" dirty="0">
              <a:solidFill>
                <a:schemeClr val="bg1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66" name="모서리가 둥근 직사각형 65"/>
          <p:cNvSpPr/>
          <p:nvPr/>
        </p:nvSpPr>
        <p:spPr>
          <a:xfrm>
            <a:off x="2239426" y="1807576"/>
            <a:ext cx="576065" cy="226647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12700" dist="38100" dir="2700000" algn="tl" rotWithShape="0">
              <a:schemeClr val="bg1">
                <a:lumMod val="75000"/>
                <a:alpha val="40000"/>
              </a:schemeClr>
            </a:outerShdw>
          </a:effectLst>
        </p:spPr>
        <p:txBody>
          <a:bodyPr wrap="none" lIns="36000" tIns="36000" rIns="36000" bIns="36000" rtlCol="0" anchor="ctr">
            <a:noAutofit/>
          </a:bodyPr>
          <a:lstStyle/>
          <a:p>
            <a:pPr algn="ctr">
              <a:spcBef>
                <a:spcPts val="200"/>
              </a:spcBef>
              <a:spcAft>
                <a:spcPts val="200"/>
              </a:spcAft>
            </a:pPr>
            <a:r>
              <a:rPr lang="ko-KR" altLang="en-US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ea typeface="나눔고딕" pitchFamily="50" charset="-127"/>
              </a:rPr>
              <a:t>삭제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67" name="타원 66"/>
          <p:cNvSpPr/>
          <p:nvPr/>
        </p:nvSpPr>
        <p:spPr>
          <a:xfrm>
            <a:off x="1729726" y="2494961"/>
            <a:ext cx="168861" cy="174728"/>
          </a:xfrm>
          <a:prstGeom prst="ellipse">
            <a:avLst/>
          </a:prstGeom>
          <a:solidFill>
            <a:srgbClr val="FF0000"/>
          </a:solidFill>
          <a:ln w="3175">
            <a:solidFill>
              <a:srgbClr val="C00000"/>
            </a:solidFill>
          </a:ln>
          <a:effectLst>
            <a:outerShdw blurRad="12700" dist="38100" dir="2700000" algn="tl" rotWithShape="0">
              <a:schemeClr val="bg1">
                <a:lumMod val="75000"/>
                <a:alpha val="40000"/>
              </a:schemeClr>
            </a:outerShdw>
          </a:effectLst>
        </p:spPr>
        <p:txBody>
          <a:bodyPr wrap="none" lIns="36000" tIns="36000" rIns="36000" bIns="36000" rtlCol="0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altLang="ko-KR" sz="800" smtClean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1-1</a:t>
            </a:r>
            <a:endParaRPr lang="ko-KR" altLang="en-US" sz="800" dirty="0">
              <a:solidFill>
                <a:schemeClr val="bg1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150" name="모서리가 둥근 직사각형 149"/>
          <p:cNvSpPr/>
          <p:nvPr/>
        </p:nvSpPr>
        <p:spPr>
          <a:xfrm>
            <a:off x="6139032" y="1412776"/>
            <a:ext cx="2693271" cy="226647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txBody>
          <a:bodyPr wrap="none" lIns="36000" tIns="36000" rIns="36000" bIns="36000" rtlCol="0" anchor="ctr"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altLang="ko-KR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 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151" name="모서리가 둥근 직사각형 150"/>
          <p:cNvSpPr/>
          <p:nvPr/>
        </p:nvSpPr>
        <p:spPr>
          <a:xfrm>
            <a:off x="5375920" y="1413737"/>
            <a:ext cx="683617" cy="226647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txBody>
          <a:bodyPr wrap="none" lIns="36000" tIns="36000" rIns="36000" bIns="36000" rtlCol="0" anchor="ctr"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ko-KR" altLang="en-US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달력명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152" name="TextBox 151"/>
          <p:cNvSpPr txBox="1"/>
          <p:nvPr/>
        </p:nvSpPr>
        <p:spPr>
          <a:xfrm rot="5400000">
            <a:off x="5874106" y="1428188"/>
            <a:ext cx="155817" cy="238180"/>
          </a:xfrm>
          <a:prstGeom prst="rect">
            <a:avLst/>
          </a:prstGeom>
          <a:noFill/>
        </p:spPr>
        <p:txBody>
          <a:bodyPr wrap="none" lIns="36000" rIns="36000" rtlCol="0" anchor="ctr">
            <a:noAutofit/>
          </a:bodyPr>
          <a:lstStyle/>
          <a:p>
            <a:r>
              <a:rPr lang="en-US" altLang="ko-KR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&gt;</a:t>
            </a:r>
            <a:endParaRPr lang="ko-KR" altLang="en-US" sz="800" smtClean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pic>
        <p:nvPicPr>
          <p:cNvPr id="153" name="그림 152"/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7232" y="1464351"/>
            <a:ext cx="125049" cy="12504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360323" y="1428963"/>
            <a:ext cx="348889" cy="198131"/>
          </a:xfrm>
          <a:prstGeom prst="rect">
            <a:avLst/>
          </a:prstGeom>
          <a:noFill/>
        </p:spPr>
        <p:txBody>
          <a:bodyPr wrap="none" lIns="72000" rIns="72000" rtlCol="0" anchor="ctr">
            <a:noAutofit/>
          </a:bodyPr>
          <a:lstStyle/>
          <a:p>
            <a:pPr algn="ctr"/>
            <a:r>
              <a:rPr lang="ko-KR" altLang="en-US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 ㅣ 상세</a:t>
            </a:r>
          </a:p>
        </p:txBody>
      </p:sp>
      <p:sp>
        <p:nvSpPr>
          <p:cNvPr id="68" name="직각 삼각형 67"/>
          <p:cNvSpPr/>
          <p:nvPr/>
        </p:nvSpPr>
        <p:spPr>
          <a:xfrm flipH="1">
            <a:off x="11440379" y="5924462"/>
            <a:ext cx="684945" cy="743038"/>
          </a:xfrm>
          <a:prstGeom prst="rtTriangle">
            <a:avLst/>
          </a:prstGeom>
          <a:solidFill>
            <a:srgbClr val="0000FF"/>
          </a:solidFill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wrap="none" lIns="36000" tIns="36000" rIns="36000" bIns="36000" rtlCol="0" anchor="t">
            <a:noAutofit/>
          </a:bodyPr>
          <a:lstStyle/>
          <a:p>
            <a:pPr algn="ctr">
              <a:spcAft>
                <a:spcPts val="0"/>
              </a:spcAft>
            </a:pPr>
            <a:r>
              <a:rPr lang="ko-KR" altLang="en-US" sz="80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수정</a:t>
            </a:r>
            <a:endParaRPr lang="ko-KR" altLang="en-US" sz="800" dirty="0" smtClean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8496354" y="1428963"/>
            <a:ext cx="323796" cy="190287"/>
          </a:xfrm>
          <a:prstGeom prst="roundRect">
            <a:avLst/>
          </a:prstGeom>
          <a:noFill/>
          <a:ln>
            <a:solidFill>
              <a:srgbClr val="0000FF"/>
            </a:solidFill>
            <a:prstDash val="dash"/>
          </a:ln>
        </p:spPr>
        <p:txBody>
          <a:bodyPr wrap="none" lIns="36000" tIns="36000" rIns="36000" bIns="36000" rtlCol="0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endParaRPr lang="ko-KR" altLang="en-US" sz="800" dirty="0" smtClean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9" name="타원 68"/>
          <p:cNvSpPr/>
          <p:nvPr/>
        </p:nvSpPr>
        <p:spPr>
          <a:xfrm>
            <a:off x="8749651" y="1342436"/>
            <a:ext cx="168861" cy="174728"/>
          </a:xfrm>
          <a:prstGeom prst="ellipse">
            <a:avLst/>
          </a:prstGeom>
          <a:solidFill>
            <a:srgbClr val="0000FF"/>
          </a:solidFill>
          <a:ln w="3175">
            <a:solidFill>
              <a:srgbClr val="0000FF"/>
            </a:solidFill>
          </a:ln>
          <a:effectLst>
            <a:outerShdw blurRad="12700" dist="38100" dir="2700000" algn="tl" rotWithShape="0">
              <a:schemeClr val="bg1">
                <a:lumMod val="75000"/>
                <a:alpha val="40000"/>
              </a:schemeClr>
            </a:outerShdw>
          </a:effectLst>
        </p:spPr>
        <p:txBody>
          <a:bodyPr wrap="none" lIns="36000" tIns="36000" rIns="36000" bIns="36000" rtlCol="0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altLang="ko-KR" sz="800" smtClean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4</a:t>
            </a:r>
            <a:endParaRPr lang="ko-KR" altLang="en-US" sz="800" dirty="0">
              <a:solidFill>
                <a:schemeClr val="bg1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grpSp>
        <p:nvGrpSpPr>
          <p:cNvPr id="70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7+PNHy1mmHU7TxPGzBevOHPuuCbZwBRPEPy4YmOYbwB/uywycBH06wlkdo6fTfNWbrT/N3t9QuG+7y6uABf13VVb330LCtKQrKt0rWQ2rID03v80Qgd3IqpvV/dH3dpEh836wWpo+uj8GNjdUizyQTrPEjPzbgD5G4fihEKsYSd6X+Unj0tmlXVZJPS45sOZQwIY46coYu1YtAyn/JrxCxyezGNHWbjH68gqjJE/jVqCfHEhGdeNGNBkv6NaiOYj2d1tXB9bbm+uvPY00QDs2W++jxvm/RqntNs6ZQJqbNpu87K8jqd5GVFkkjclAmVyCl4502k7SMymXiUbuJJdM3ojeS5yNv0Fxtt6k2SKqfDGxXxbYZfnROjdshgh5oWqnby2YeNOp/dZrS3lnulSY+k6S/8hfEX8DgKjn+yaAqSovSzz/pO/klV5+MvmupNXbxuSUjGC/x+G0OIp3mPUcDi3Ma5wnOTpu6MK73MynWe/h7Db+G59djTR98AoGcdf8B/brYVPeZWLmMHQhRjvnWzyjkp86ze+lDF4ZzahgXmyqh+0lT8wUVBvkrq4sS+DbC9DAmR7yBFtGBU+b7P+PvfgR8dLAhHxAcyj4hgFM77+ERhn+M316vNUsnDRitw1Od1tV6RzHsUoIYUUAPELr5gfwhfftUWJWLw9gVFo74JQVOJH0jfffT+0sc4qIm+wO9nFK7DO/Nw+tx+PsD+eEAJD0DcA/WfDUjhic6C/9zwPh64Mltg34IGtHtIPx5/5o1SiE0ff/LJBjzNc4v+8IiNY+qlfmffK76/gXr+w4Znmi1fkQNGMbfxbAaimdhzI+3Mc8sx4bGc/p5M/qzOcwTLt6Cwed4DKzw28lFKCedZuRpDZJyYDMnI0POeyOAJHFLG4Zbz5j99BugGpLd5IoZp6Lll01s2Oy+WcEFv1/g9aMyTHZLmPSf0i6ymOSnHCuKkWnzJcbpw91C2ovvcggw3NLnh61sR8BaEGxyuU003jXkDpgNf3ewP4dHY+eTLL7758LlwebtfvPNL6M+mzZaUw2UXpxvaclQ9QkABrbV1h1VG3MnAE3fC8HxgRPMq51gGHtjjJqdAps7PP/vIetiM7Ed3j+xovq4/pgMIW0SI3NGswzZ9YIIGec8B3ZgdNJovkgLAszHnoT9+yf8DsKF77QwZAAA=&lt;/Code&gt;&lt;CodeSignature&gt;PumjWDhaFvPEOdqY3tUbECgDvq633JANu6xWafpW3bKjkpwD650A0r9G0rHNloFYXbRYGJl06QG0crqjzjMh1v/sNFBV0kQa0wQkZe6R1NuSCIpv6kda2RGjVWU7NyxnvRHbZzEUcW6MZVD/QlMEKYvBzFxOd1itsdL6Ss4v9LONo4qX1kuYIsfkAtPn/YdxufzRzmBGjwVMwbsYXAPpyltKc2GrDmMQxNHXDM3uTQri19/ZIExwxj2C9u/a78+pOLTeuvM10dUzVvHTJ51gvEJeCDh3yTK0GuWOvJHW7JIG5lF9ak6qDjAX6jLl/KeLin3gqvRJ+auzg//zJFWWrA==&lt;/CodeSignature&gt;&lt;/SmartOptions&gt;&lt;SmartResize enabled=&quot;True&quot; minWidth=&quot;10&quot; minHeight=&quot;10&quot; /&gt;&lt;/SmartSettings&gt;"/>
          <p:cNvGrpSpPr/>
          <p:nvPr>
            <p:custDataLst>
              <p:tags r:id="rId12"/>
            </p:custDataLst>
          </p:nvPr>
        </p:nvGrpSpPr>
        <p:grpSpPr>
          <a:xfrm>
            <a:off x="951550" y="2559953"/>
            <a:ext cx="107839" cy="109736"/>
            <a:chOff x="554563" y="2632644"/>
            <a:chExt cx="131556" cy="131556"/>
          </a:xfrm>
        </p:grpSpPr>
        <p:sp>
          <p:nvSpPr>
            <p:cNvPr id="71" name="Box" descr="&lt;SmartSettings&gt;&lt;SmartResize anchorLeft=&quot;Absolute&quot; anchorTop=&quot;None&quot; anchorRight=&quot;None&quot; anchorBottom=&quot;None&quot; /&gt;&lt;/SmartSettings&gt;"/>
            <p:cNvSpPr/>
            <p:nvPr>
              <p:custDataLst>
                <p:tags r:id="rId13"/>
              </p:custDataLst>
            </p:nvPr>
          </p:nvSpPr>
          <p:spPr>
            <a:xfrm>
              <a:off x="554563" y="2632644"/>
              <a:ext cx="131556" cy="13155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2" name="Check" descr="&lt;SmartSettings&gt;&lt;SmartResize anchorLeft=&quot;Absolute&quot; anchorTop=&quot;None&quot; anchorRight=&quot;None&quot; anchorBottom=&quot;None&quot; /&gt;&lt;/SmartSettings&gt;" hidden="1"/>
            <p:cNvSpPr>
              <a:spLocks noEditPoints="1"/>
            </p:cNvSpPr>
            <p:nvPr>
              <p:custDataLst>
                <p:tags r:id="rId14"/>
              </p:custDataLst>
            </p:nvPr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82159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8" name="표 27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2709804"/>
              </p:ext>
            </p:extLst>
          </p:nvPr>
        </p:nvGraphicFramePr>
        <p:xfrm>
          <a:off x="850417" y="2712734"/>
          <a:ext cx="7981886" cy="38774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2108">
                  <a:extLst>
                    <a:ext uri="{9D8B030D-6E8A-4147-A177-3AD203B41FA5}">
                      <a16:colId xmlns:a16="http://schemas.microsoft.com/office/drawing/2014/main" val="2455209323"/>
                    </a:ext>
                  </a:extLst>
                </a:gridCol>
                <a:gridCol w="2135163">
                  <a:extLst>
                    <a:ext uri="{9D8B030D-6E8A-4147-A177-3AD203B41FA5}">
                      <a16:colId xmlns:a16="http://schemas.microsoft.com/office/drawing/2014/main" val="3789796816"/>
                    </a:ext>
                  </a:extLst>
                </a:gridCol>
                <a:gridCol w="1108923">
                  <a:extLst>
                    <a:ext uri="{9D8B030D-6E8A-4147-A177-3AD203B41FA5}">
                      <a16:colId xmlns:a16="http://schemas.microsoft.com/office/drawing/2014/main" val="1655089939"/>
                    </a:ext>
                  </a:extLst>
                </a:gridCol>
                <a:gridCol w="1108923">
                  <a:extLst>
                    <a:ext uri="{9D8B030D-6E8A-4147-A177-3AD203B41FA5}">
                      <a16:colId xmlns:a16="http://schemas.microsoft.com/office/drawing/2014/main" val="3267580087"/>
                    </a:ext>
                  </a:extLst>
                </a:gridCol>
                <a:gridCol w="1108923">
                  <a:extLst>
                    <a:ext uri="{9D8B030D-6E8A-4147-A177-3AD203B41FA5}">
                      <a16:colId xmlns:a16="http://schemas.microsoft.com/office/drawing/2014/main" val="2502677421"/>
                    </a:ext>
                  </a:extLst>
                </a:gridCol>
                <a:gridCol w="1108923">
                  <a:extLst>
                    <a:ext uri="{9D8B030D-6E8A-4147-A177-3AD203B41FA5}">
                      <a16:colId xmlns:a16="http://schemas.microsoft.com/office/drawing/2014/main" val="3982001619"/>
                    </a:ext>
                  </a:extLst>
                </a:gridCol>
                <a:gridCol w="1108923">
                  <a:extLst>
                    <a:ext uri="{9D8B030D-6E8A-4147-A177-3AD203B41FA5}">
                      <a16:colId xmlns:a16="http://schemas.microsoft.com/office/drawing/2014/main" val="1715249205"/>
                    </a:ext>
                  </a:extLst>
                </a:gridCol>
              </a:tblGrid>
              <a:tr h="386368">
                <a:tc gridSpan="7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1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1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0666363"/>
                  </a:ext>
                </a:extLst>
              </a:tr>
              <a:tr h="31736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달력명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소유자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공유자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유형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기본 달력 유무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상태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7651868"/>
                  </a:ext>
                </a:extLst>
              </a:tr>
              <a:tr h="31736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sng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나의 달력</a:t>
                      </a:r>
                      <a:endParaRPr kumimoji="0" lang="ko-KR" altLang="en-US" sz="800" b="0" i="0" u="sng" strike="noStrike" kern="1200" cap="none" spc="0" normalizeH="0" baseline="0" noProof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홍길동</a:t>
                      </a: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홍길동</a:t>
                      </a: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B0600000101010101" charset="-127"/>
                          <a:ea typeface="나눔고딕" panose="020B0600000101010101" charset="-127"/>
                        </a:rPr>
                        <a:t>개인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B0600000101010101" charset="-127"/>
                          <a:ea typeface="나눔고딕" panose="020B0600000101010101" charset="-127"/>
                        </a:rPr>
                        <a:t>기본 달력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B0600000101010101" charset="-127"/>
                          <a:ea typeface="나눔고딕" panose="020B0600000101010101" charset="-127"/>
                        </a:rPr>
                        <a:t>개방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0385041"/>
                  </a:ext>
                </a:extLst>
              </a:tr>
              <a:tr h="31736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sng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나의 달력</a:t>
                      </a:r>
                      <a:endParaRPr kumimoji="0" lang="ko-KR" altLang="en-US" sz="800" b="0" i="0" u="sng" strike="noStrike" kern="1200" cap="none" spc="0" normalizeH="0" baseline="0" noProof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홍길동</a:t>
                      </a: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홍길동</a:t>
                      </a: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B0600000101010101" charset="-127"/>
                          <a:ea typeface="나눔고딕" panose="020B0600000101010101" charset="-127"/>
                        </a:rPr>
                        <a:t>부서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B0600000101010101" charset="-127"/>
                          <a:ea typeface="나눔고딕" panose="020B0600000101010101" charset="-127"/>
                        </a:rPr>
                        <a:t>사용자 추가 달력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B0600000101010101" charset="-127"/>
                          <a:ea typeface="나눔고딕" panose="020B0600000101010101" charset="-127"/>
                        </a:rPr>
                        <a:t>폐쇄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9306640"/>
                  </a:ext>
                </a:extLst>
              </a:tr>
              <a:tr h="31736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sng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나의 달력</a:t>
                      </a:r>
                      <a:endParaRPr kumimoji="0" lang="ko-KR" altLang="en-US" sz="800" b="0" i="0" u="sng" strike="noStrike" kern="1200" cap="none" spc="0" normalizeH="0" baseline="0" noProof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홍길동</a:t>
                      </a: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홍길동</a:t>
                      </a: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B0600000101010101" charset="-127"/>
                          <a:ea typeface="나눔고딕" panose="020B0600000101010101" charset="-127"/>
                        </a:rPr>
                        <a:t>개인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기본 달력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B0600000101010101" charset="-127"/>
                          <a:ea typeface="나눔고딕" panose="020B0600000101010101" charset="-127"/>
                        </a:rPr>
                        <a:t>개방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5481431"/>
                  </a:ext>
                </a:extLst>
              </a:tr>
              <a:tr h="31736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sng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나의 달력</a:t>
                      </a:r>
                      <a:endParaRPr kumimoji="0" lang="ko-KR" altLang="en-US" sz="800" b="0" i="0" u="sng" strike="noStrike" kern="1200" cap="none" spc="0" normalizeH="0" baseline="0" noProof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홍길동</a:t>
                      </a: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홍길동</a:t>
                      </a: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B0600000101010101" charset="-127"/>
                          <a:ea typeface="나눔고딕" panose="020B0600000101010101" charset="-127"/>
                        </a:rPr>
                        <a:t>개인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기본 달력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B0600000101010101" charset="-127"/>
                          <a:ea typeface="나눔고딕" panose="020B0600000101010101" charset="-127"/>
                        </a:rPr>
                        <a:t>개방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6707145"/>
                  </a:ext>
                </a:extLst>
              </a:tr>
              <a:tr h="31736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sng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나의 달력</a:t>
                      </a:r>
                      <a:endParaRPr kumimoji="0" lang="ko-KR" altLang="en-US" sz="800" b="0" i="0" u="sng" strike="noStrike" kern="1200" cap="none" spc="0" normalizeH="0" baseline="0" noProof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홍길동</a:t>
                      </a: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홍길동</a:t>
                      </a: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B0600000101010101" charset="-127"/>
                          <a:ea typeface="나눔고딕" panose="020B0600000101010101" charset="-127"/>
                        </a:rPr>
                        <a:t>개인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기본 달력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B0600000101010101" charset="-127"/>
                          <a:ea typeface="나눔고딕" panose="020B0600000101010101" charset="-127"/>
                        </a:rPr>
                        <a:t>개방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2218671"/>
                  </a:ext>
                </a:extLst>
              </a:tr>
              <a:tr h="31736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sng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나의 달력</a:t>
                      </a:r>
                      <a:endParaRPr kumimoji="0" lang="ko-KR" altLang="en-US" sz="800" b="0" i="0" u="sng" strike="noStrike" kern="1200" cap="none" spc="0" normalizeH="0" baseline="0" noProof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홍길동</a:t>
                      </a: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홍길동</a:t>
                      </a: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B0600000101010101" charset="-127"/>
                          <a:ea typeface="나눔고딕" panose="020B0600000101010101" charset="-127"/>
                        </a:rPr>
                        <a:t>개인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기본 달력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개방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7575809"/>
                  </a:ext>
                </a:extLst>
              </a:tr>
              <a:tr h="31736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sng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나의 달력</a:t>
                      </a:r>
                      <a:endParaRPr kumimoji="0" lang="ko-KR" altLang="en-US" sz="800" b="0" i="0" u="sng" strike="noStrike" kern="1200" cap="none" spc="0" normalizeH="0" baseline="0" noProof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홍길동</a:t>
                      </a: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홍길동</a:t>
                      </a: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B0600000101010101" charset="-127"/>
                          <a:ea typeface="나눔고딕" panose="020B0600000101010101" charset="-127"/>
                        </a:rPr>
                        <a:t>개인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기본 달력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개방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2575415"/>
                  </a:ext>
                </a:extLst>
              </a:tr>
              <a:tr h="31736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sng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나의 달력</a:t>
                      </a:r>
                      <a:endParaRPr kumimoji="0" lang="ko-KR" altLang="en-US" sz="800" b="0" i="0" u="sng" strike="noStrike" kern="1200" cap="none" spc="0" normalizeH="0" baseline="0" noProof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홍길동</a:t>
                      </a: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홍길동</a:t>
                      </a: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B0600000101010101" charset="-127"/>
                          <a:ea typeface="나눔고딕" panose="020B0600000101010101" charset="-127"/>
                        </a:rPr>
                        <a:t>개인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기본 달력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개방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8811645"/>
                  </a:ext>
                </a:extLst>
              </a:tr>
              <a:tr h="31736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sng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나의 달력</a:t>
                      </a:r>
                      <a:endParaRPr kumimoji="0" lang="ko-KR" altLang="en-US" sz="800" b="0" i="0" u="sng" strike="noStrike" kern="1200" cap="none" spc="0" normalizeH="0" baseline="0" noProof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홍길동</a:t>
                      </a: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홍길동</a:t>
                      </a: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B0600000101010101" charset="-127"/>
                          <a:ea typeface="나눔고딕" panose="020B0600000101010101" charset="-127"/>
                        </a:rPr>
                        <a:t>개인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기본 달력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개방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296665"/>
                  </a:ext>
                </a:extLst>
              </a:tr>
              <a:tr h="31736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sng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나의 달력</a:t>
                      </a:r>
                      <a:endParaRPr kumimoji="0" lang="ko-KR" altLang="en-US" sz="800" b="0" i="0" u="sng" strike="noStrike" kern="1200" cap="none" spc="0" normalizeH="0" baseline="0" noProof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홍길동</a:t>
                      </a: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홍길동</a:t>
                      </a: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B0600000101010101" charset="-127"/>
                          <a:ea typeface="나눔고딕" panose="020B0600000101010101" charset="-127"/>
                        </a:rPr>
                        <a:t>개인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기본 달력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개방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5382597"/>
                  </a:ext>
                </a:extLst>
              </a:tr>
            </a:tbl>
          </a:graphicData>
        </a:graphic>
      </p:graphicFrame>
      <p:cxnSp>
        <p:nvCxnSpPr>
          <p:cNvPr id="38" name="직선 연결선 37"/>
          <p:cNvCxnSpPr/>
          <p:nvPr/>
        </p:nvCxnSpPr>
        <p:spPr>
          <a:xfrm>
            <a:off x="748358" y="1268760"/>
            <a:ext cx="8296151" cy="1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1000573" y="870836"/>
            <a:ext cx="914400" cy="288032"/>
          </a:xfrm>
          <a:prstGeom prst="rect">
            <a:avLst/>
          </a:prstGeom>
          <a:noFill/>
        </p:spPr>
        <p:txBody>
          <a:bodyPr wrap="none" lIns="36000" rIns="36000" rtlCol="0" anchor="ctr">
            <a:noAutofit/>
          </a:bodyPr>
          <a:lstStyle/>
          <a:p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관리자 유실 달력 관리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148" name="모서리가 둥근 직사각형 147"/>
          <p:cNvSpPr/>
          <p:nvPr/>
        </p:nvSpPr>
        <p:spPr>
          <a:xfrm>
            <a:off x="927917" y="2774010"/>
            <a:ext cx="576065" cy="226647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12700" dist="38100" dir="2700000" algn="tl" rotWithShape="0">
              <a:schemeClr val="bg1">
                <a:lumMod val="75000"/>
                <a:alpha val="40000"/>
              </a:schemeClr>
            </a:outerShdw>
          </a:effectLst>
        </p:spPr>
        <p:txBody>
          <a:bodyPr wrap="none" lIns="36000" tIns="36000" rIns="36000" bIns="36000" rtlCol="0" anchor="ctr">
            <a:noAutofit/>
          </a:bodyPr>
          <a:lstStyle/>
          <a:p>
            <a:pPr algn="ctr">
              <a:spcBef>
                <a:spcPts val="200"/>
              </a:spcBef>
              <a:spcAft>
                <a:spcPts val="200"/>
              </a:spcAft>
            </a:pPr>
            <a:r>
              <a:rPr lang="ko-KR" altLang="en-US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ea typeface="나눔고딕" pitchFamily="50" charset="-127"/>
              </a:rPr>
              <a:t>개방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60" name="TextBox 159"/>
          <p:cNvSpPr txBox="1"/>
          <p:nvPr/>
        </p:nvSpPr>
        <p:spPr>
          <a:xfrm>
            <a:off x="1260276" y="73521"/>
            <a:ext cx="914400" cy="216024"/>
          </a:xfrm>
          <a:prstGeom prst="rect">
            <a:avLst/>
          </a:prstGeom>
          <a:noFill/>
        </p:spPr>
        <p:txBody>
          <a:bodyPr wrap="none" lIns="36000" rIns="36000" rtlCol="0" anchor="ctr">
            <a:noAutofit/>
          </a:bodyPr>
          <a:lstStyle/>
          <a:p>
            <a:r>
              <a:rPr lang="en-US" altLang="ko-KR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#</a:t>
            </a:r>
            <a:r>
              <a:rPr lang="ko-KR" altLang="en-US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관리자 유실 달력 관리</a:t>
            </a:r>
          </a:p>
        </p:txBody>
      </p:sp>
      <p:sp>
        <p:nvSpPr>
          <p:cNvPr id="161" name="TextBox 160"/>
          <p:cNvSpPr txBox="1"/>
          <p:nvPr/>
        </p:nvSpPr>
        <p:spPr>
          <a:xfrm>
            <a:off x="5451276" y="73521"/>
            <a:ext cx="914400" cy="216024"/>
          </a:xfrm>
          <a:prstGeom prst="rect">
            <a:avLst/>
          </a:prstGeom>
          <a:noFill/>
        </p:spPr>
        <p:txBody>
          <a:bodyPr wrap="none" lIns="36000" rIns="36000" rtlCol="0" anchor="ctr">
            <a:noAutofit/>
          </a:bodyPr>
          <a:lstStyle/>
          <a:p>
            <a:r>
              <a:rPr lang="ko-KR" altLang="en-US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일정</a:t>
            </a:r>
            <a:r>
              <a:rPr lang="en-US" altLang="ko-KR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/</a:t>
            </a:r>
            <a:r>
              <a:rPr lang="ko-KR" altLang="en-US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설비 </a:t>
            </a:r>
            <a:r>
              <a:rPr lang="en-US" altLang="ko-KR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&gt; </a:t>
            </a:r>
            <a:r>
              <a:rPr lang="ko-KR" altLang="en-US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관리자 유실 달력 관리</a:t>
            </a:r>
          </a:p>
        </p:txBody>
      </p:sp>
      <p:grpSp>
        <p:nvGrpSpPr>
          <p:cNvPr id="51" name="그룹 50"/>
          <p:cNvGrpSpPr/>
          <p:nvPr/>
        </p:nvGrpSpPr>
        <p:grpSpPr>
          <a:xfrm>
            <a:off x="8205128" y="2773158"/>
            <a:ext cx="470511" cy="226647"/>
            <a:chOff x="8120461" y="1924263"/>
            <a:chExt cx="470511" cy="226647"/>
          </a:xfrm>
        </p:grpSpPr>
        <p:sp>
          <p:nvSpPr>
            <p:cNvPr id="52" name="모서리가 둥근 직사각형 51"/>
            <p:cNvSpPr/>
            <p:nvPr/>
          </p:nvSpPr>
          <p:spPr>
            <a:xfrm>
              <a:off x="8120461" y="1924263"/>
              <a:ext cx="470511" cy="226647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txBody>
            <a:bodyPr wrap="none" lIns="36000" tIns="36000" rIns="36000" bIns="36000" rtlCol="0" anchor="ctr">
              <a:no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</a:pPr>
              <a:r>
                <a:rPr lang="en-US" altLang="ko-KR" sz="80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15</a:t>
              </a:r>
              <a:endPara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 rot="5400000">
              <a:off x="8403362" y="1968697"/>
              <a:ext cx="181698" cy="165047"/>
            </a:xfrm>
            <a:prstGeom prst="rect">
              <a:avLst/>
            </a:prstGeom>
            <a:noFill/>
          </p:spPr>
          <p:txBody>
            <a:bodyPr wrap="none" lIns="72000" rIns="72000" rtlCol="0" anchor="ctr">
              <a:noAutofit/>
            </a:bodyPr>
            <a:lstStyle/>
            <a:p>
              <a:pPr algn="ctr"/>
              <a:r>
                <a:rPr lang="en-US" altLang="ko-KR" sz="800" b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&gt;</a:t>
              </a:r>
              <a:endParaRPr lang="ko-KR" altLang="en-US" sz="8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</p:txBody>
        </p:sp>
      </p:grpSp>
      <p:sp>
        <p:nvSpPr>
          <p:cNvPr id="54" name="모서리가 둥근 직사각형 53"/>
          <p:cNvSpPr/>
          <p:nvPr/>
        </p:nvSpPr>
        <p:spPr>
          <a:xfrm>
            <a:off x="8205128" y="2987851"/>
            <a:ext cx="470511" cy="76924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36000" tIns="36000" rIns="36000" bIns="36000" rtlCol="0" anchor="ctr">
            <a:noAutofit/>
          </a:bodyPr>
          <a:lstStyle/>
          <a:p>
            <a:pPr>
              <a:lnSpc>
                <a:spcPct val="115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altLang="ko-KR" sz="8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 </a:t>
            </a:r>
            <a:r>
              <a:rPr lang="en-US" altLang="ko-KR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15 </a:t>
            </a:r>
            <a:endParaRPr lang="en-US" altLang="ko-KR" sz="80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>
              <a:lnSpc>
                <a:spcPct val="115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altLang="ko-KR" sz="8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 </a:t>
            </a:r>
            <a:r>
              <a:rPr lang="en-US" altLang="ko-KR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20</a:t>
            </a:r>
            <a:endParaRPr lang="en-US" altLang="ko-KR" sz="80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>
              <a:lnSpc>
                <a:spcPct val="115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altLang="ko-KR" sz="8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 </a:t>
            </a:r>
            <a:r>
              <a:rPr lang="en-US" altLang="ko-KR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30</a:t>
            </a:r>
            <a:endParaRPr lang="en-US" altLang="ko-KR" sz="80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>
              <a:lnSpc>
                <a:spcPct val="115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altLang="ko-KR" sz="8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 </a:t>
            </a:r>
            <a:r>
              <a:rPr lang="en-US" altLang="ko-KR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40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grpSp>
        <p:nvGrpSpPr>
          <p:cNvPr id="56" name="그룹 55"/>
          <p:cNvGrpSpPr/>
          <p:nvPr/>
        </p:nvGrpSpPr>
        <p:grpSpPr>
          <a:xfrm>
            <a:off x="7184502" y="2773158"/>
            <a:ext cx="835155" cy="226647"/>
            <a:chOff x="7817266" y="2397322"/>
            <a:chExt cx="835155" cy="226647"/>
          </a:xfrm>
        </p:grpSpPr>
        <p:sp>
          <p:nvSpPr>
            <p:cNvPr id="57" name="모서리가 둥근 직사각형 56"/>
            <p:cNvSpPr/>
            <p:nvPr/>
          </p:nvSpPr>
          <p:spPr>
            <a:xfrm>
              <a:off x="7817266" y="2397322"/>
              <a:ext cx="831329" cy="226647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  <a:effectLst/>
          </p:spPr>
          <p:txBody>
            <a:bodyPr wrap="none" lIns="36000" tIns="36000" rIns="36000" bIns="36000" rtlCol="0" anchor="ctr">
              <a:no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</a:pPr>
              <a:r>
                <a:rPr lang="en-US" altLang="ko-KR" sz="80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 </a:t>
              </a:r>
              <a:r>
                <a:rPr lang="ko-KR" altLang="en-US" sz="80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전체</a:t>
              </a:r>
              <a:endPara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 rot="5400000">
              <a:off x="8455422" y="2415016"/>
              <a:ext cx="155817" cy="238180"/>
            </a:xfrm>
            <a:prstGeom prst="rect">
              <a:avLst/>
            </a:prstGeom>
            <a:noFill/>
          </p:spPr>
          <p:txBody>
            <a:bodyPr wrap="none" lIns="36000" rIns="36000" rtlCol="0" anchor="ctr">
              <a:noAutofit/>
            </a:bodyPr>
            <a:lstStyle/>
            <a:p>
              <a:r>
                <a:rPr lang="en-US" altLang="ko-KR" sz="80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&gt;</a:t>
              </a:r>
              <a:endParaRPr lang="ko-KR" altLang="en-US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</p:txBody>
        </p:sp>
      </p:grpSp>
      <p:sp>
        <p:nvSpPr>
          <p:cNvPr id="59" name="모서리가 둥근 직사각형 58"/>
          <p:cNvSpPr/>
          <p:nvPr/>
        </p:nvSpPr>
        <p:spPr>
          <a:xfrm>
            <a:off x="1581482" y="2774010"/>
            <a:ext cx="576065" cy="226647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12700" dist="38100" dir="2700000" algn="tl" rotWithShape="0">
              <a:schemeClr val="bg1">
                <a:lumMod val="75000"/>
                <a:alpha val="40000"/>
              </a:schemeClr>
            </a:outerShdw>
          </a:effectLst>
        </p:spPr>
        <p:txBody>
          <a:bodyPr wrap="none" lIns="36000" tIns="36000" rIns="36000" bIns="36000" rtlCol="0" anchor="ctr">
            <a:noAutofit/>
          </a:bodyPr>
          <a:lstStyle/>
          <a:p>
            <a:pPr algn="ctr">
              <a:spcBef>
                <a:spcPts val="200"/>
              </a:spcBef>
              <a:spcAft>
                <a:spcPts val="200"/>
              </a:spcAft>
            </a:pPr>
            <a:r>
              <a:rPr lang="ko-KR" altLang="en-US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ea typeface="나눔고딕" pitchFamily="50" charset="-127"/>
              </a:rPr>
              <a:t>폐쇄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60" name="모서리가 둥근 직사각형 59"/>
          <p:cNvSpPr/>
          <p:nvPr/>
        </p:nvSpPr>
        <p:spPr>
          <a:xfrm>
            <a:off x="7186164" y="2987851"/>
            <a:ext cx="829667" cy="76924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36000" tIns="36000" rIns="36000" bIns="36000" rtlCol="0" anchor="ctr">
            <a:noAutofit/>
          </a:bodyPr>
          <a:lstStyle/>
          <a:p>
            <a:pPr>
              <a:lnSpc>
                <a:spcPct val="115000"/>
              </a:lnSpc>
              <a:spcBef>
                <a:spcPts val="200"/>
              </a:spcBef>
              <a:spcAft>
                <a:spcPts val="200"/>
              </a:spcAft>
            </a:pPr>
            <a:r>
              <a:rPr lang="ko-KR" altLang="en-US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 전체</a:t>
            </a:r>
            <a:endParaRPr lang="en-US" altLang="ko-KR" sz="800" smtClean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>
              <a:lnSpc>
                <a:spcPct val="115000"/>
              </a:lnSpc>
              <a:spcBef>
                <a:spcPts val="200"/>
              </a:spcBef>
              <a:spcAft>
                <a:spcPts val="200"/>
              </a:spcAft>
            </a:pPr>
            <a:r>
              <a:rPr lang="ko-KR" altLang="en-US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 개방</a:t>
            </a:r>
            <a:endParaRPr lang="en-US" altLang="ko-KR" sz="800" smtClean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>
              <a:lnSpc>
                <a:spcPct val="115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altLang="ko-KR" sz="8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 </a:t>
            </a:r>
            <a:r>
              <a:rPr lang="ko-KR" altLang="en-US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폐쇄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62" name="모서리가 둥근 직사각형 61"/>
          <p:cNvSpPr/>
          <p:nvPr/>
        </p:nvSpPr>
        <p:spPr>
          <a:xfrm>
            <a:off x="2239426" y="2774010"/>
            <a:ext cx="576065" cy="226647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12700" dist="38100" dir="2700000" algn="tl" rotWithShape="0">
              <a:schemeClr val="bg1">
                <a:lumMod val="75000"/>
                <a:alpha val="40000"/>
              </a:schemeClr>
            </a:outerShdw>
          </a:effectLst>
        </p:spPr>
        <p:txBody>
          <a:bodyPr wrap="none" lIns="36000" tIns="36000" rIns="36000" bIns="36000" rtlCol="0" anchor="ctr">
            <a:noAutofit/>
          </a:bodyPr>
          <a:lstStyle/>
          <a:p>
            <a:pPr algn="ctr">
              <a:spcBef>
                <a:spcPts val="200"/>
              </a:spcBef>
              <a:spcAft>
                <a:spcPts val="200"/>
              </a:spcAft>
            </a:pPr>
            <a:r>
              <a:rPr lang="ko-KR" altLang="en-US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ea typeface="나눔고딕" pitchFamily="50" charset="-127"/>
              </a:rPr>
              <a:t>삭제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10186367" y="307726"/>
            <a:ext cx="914400" cy="187574"/>
          </a:xfrm>
          <a:prstGeom prst="rect">
            <a:avLst/>
          </a:prstGeom>
          <a:noFill/>
        </p:spPr>
        <p:txBody>
          <a:bodyPr wrap="none" lIns="72000" rIns="72000" rtlCol="0" anchor="ctr">
            <a:no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8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BG</a:t>
            </a:r>
            <a:endParaRPr kumimoji="1" lang="ko-KR" altLang="en-US" sz="800" b="0" i="0" u="none" strike="noStrike" kern="1200" cap="none" spc="0" normalizeH="0" baseline="0" noProof="0" smtClean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나눔고딕" panose="020B0600000101010101" charset="-127"/>
              <a:ea typeface="나눔고딕" panose="020B0600000101010101" charset="-127"/>
              <a:cs typeface="+mn-cs"/>
            </a:endParaRPr>
          </a:p>
        </p:txBody>
      </p:sp>
      <p:graphicFrame>
        <p:nvGraphicFramePr>
          <p:cNvPr id="65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3205986"/>
              </p:ext>
            </p:extLst>
          </p:nvPr>
        </p:nvGraphicFramePr>
        <p:xfrm>
          <a:off x="9290533" y="786383"/>
          <a:ext cx="2835141" cy="3685880"/>
        </p:xfrm>
        <a:graphic>
          <a:graphicData uri="http://schemas.openxmlformats.org/drawingml/2006/table">
            <a:tbl>
              <a:tblPr/>
              <a:tblGrid>
                <a:gridCol w="3338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012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7736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DESCRIPTION</a:t>
                      </a: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138580" marR="13858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38580" marR="138580" anchor="ctr" horzOverflow="overflow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149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1</a:t>
                      </a: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36000" marR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기본 검색 영역으로 달력명</a:t>
                      </a: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, </a:t>
                      </a: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소유자</a:t>
                      </a: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, </a:t>
                      </a: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내용 구분 중 </a:t>
                      </a:r>
                      <a:endParaRPr kumimoji="1" lang="en-US" altLang="ko-KR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선택하여 검색</a:t>
                      </a: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72000" marR="72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149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2</a:t>
                      </a: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36000" marR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[</a:t>
                      </a: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상세</a:t>
                      </a: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] </a:t>
                      </a: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클릭시 출력되는 상세 검색 영역</a:t>
                      </a:r>
                      <a:endParaRPr kumimoji="1" lang="en-US" altLang="ko-KR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[</a:t>
                      </a: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상세</a:t>
                      </a: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] </a:t>
                      </a: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버튼 재차 클릭시 히든 처리</a:t>
                      </a: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72000" marR="72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6896604"/>
                  </a:ext>
                </a:extLst>
              </a:tr>
              <a:tr h="22149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2-1</a:t>
                      </a: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36000" marR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상세 검색에서 달력명</a:t>
                      </a: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, </a:t>
                      </a: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소유자</a:t>
                      </a: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, </a:t>
                      </a: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내용 입력에 따른 </a:t>
                      </a:r>
                      <a:endParaRPr kumimoji="1" lang="en-US" altLang="ko-KR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검색 로직은 </a:t>
                      </a: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as-is</a:t>
                      </a: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 동일</a:t>
                      </a: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72000" marR="72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85149334"/>
                  </a:ext>
                </a:extLst>
              </a:tr>
              <a:tr h="22149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2-2</a:t>
                      </a: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36000" marR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기본은 전체 선택</a:t>
                      </a:r>
                      <a:endParaRPr kumimoji="1" lang="en-US" altLang="ko-KR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기본 달력 체크시 기본 달력이 </a:t>
                      </a: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Y</a:t>
                      </a: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상태인 달력만</a:t>
                      </a:r>
                      <a:endParaRPr kumimoji="1" lang="en-US" altLang="ko-KR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사용자 추가 달력 체크시 기본 달력이 </a:t>
                      </a: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N</a:t>
                      </a: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상태인 달력만</a:t>
                      </a: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72000" marR="72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7251707"/>
                  </a:ext>
                </a:extLst>
              </a:tr>
              <a:tr h="22149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2-3</a:t>
                      </a: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36000" marR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기본은 전체 선택 </a:t>
                      </a:r>
                      <a:endParaRPr kumimoji="1" lang="en-US" altLang="ko-KR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공유 달력 선택시 공유자가 설정된 달력만</a:t>
                      </a: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72000" marR="72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2233789"/>
                  </a:ext>
                </a:extLst>
              </a:tr>
              <a:tr h="22149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2-4</a:t>
                      </a: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36000" marR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입력 및 선택된 상세 검색 조건 초기화</a:t>
                      </a: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72000" marR="72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8730298"/>
                  </a:ext>
                </a:extLst>
              </a:tr>
              <a:tr h="22149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2-5</a:t>
                      </a: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36000" marR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입력 및 선택된 조건으로 검색</a:t>
                      </a: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72000" marR="72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149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3</a:t>
                      </a: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36000" marR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달력 상태 기준 필터 항목</a:t>
                      </a: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72000" marR="72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72667798"/>
                  </a:ext>
                </a:extLst>
              </a:tr>
            </a:tbl>
          </a:graphicData>
        </a:graphic>
      </p:graphicFrame>
      <p:sp>
        <p:nvSpPr>
          <p:cNvPr id="67" name="타원 66"/>
          <p:cNvSpPr/>
          <p:nvPr/>
        </p:nvSpPr>
        <p:spPr>
          <a:xfrm>
            <a:off x="7082776" y="2708920"/>
            <a:ext cx="168861" cy="174728"/>
          </a:xfrm>
          <a:prstGeom prst="ellipse">
            <a:avLst/>
          </a:prstGeom>
          <a:solidFill>
            <a:srgbClr val="FF0000"/>
          </a:solidFill>
          <a:ln w="3175">
            <a:solidFill>
              <a:srgbClr val="C00000"/>
            </a:solidFill>
          </a:ln>
          <a:effectLst>
            <a:outerShdw blurRad="12700" dist="38100" dir="2700000" algn="tl" rotWithShape="0">
              <a:schemeClr val="bg1">
                <a:lumMod val="75000"/>
                <a:alpha val="40000"/>
              </a:schemeClr>
            </a:outerShdw>
          </a:effectLst>
        </p:spPr>
        <p:txBody>
          <a:bodyPr wrap="none" lIns="36000" tIns="36000" rIns="36000" bIns="36000" rtlCol="0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altLang="ko-KR" sz="800" smtClean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3</a:t>
            </a:r>
            <a:endParaRPr lang="ko-KR" altLang="en-US" sz="800" dirty="0">
              <a:solidFill>
                <a:schemeClr val="bg1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graphicFrame>
        <p:nvGraphicFramePr>
          <p:cNvPr id="255" name="표 25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2455477"/>
              </p:ext>
            </p:extLst>
          </p:nvPr>
        </p:nvGraphicFramePr>
        <p:xfrm>
          <a:off x="850417" y="1769362"/>
          <a:ext cx="7981887" cy="8629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5103">
                  <a:extLst>
                    <a:ext uri="{9D8B030D-6E8A-4147-A177-3AD203B41FA5}">
                      <a16:colId xmlns:a16="http://schemas.microsoft.com/office/drawing/2014/main" val="20284312"/>
                    </a:ext>
                  </a:extLst>
                </a:gridCol>
                <a:gridCol w="2448272">
                  <a:extLst>
                    <a:ext uri="{9D8B030D-6E8A-4147-A177-3AD203B41FA5}">
                      <a16:colId xmlns:a16="http://schemas.microsoft.com/office/drawing/2014/main" val="4290064157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3176960681"/>
                    </a:ext>
                  </a:extLst>
                </a:gridCol>
                <a:gridCol w="3528392">
                  <a:extLst>
                    <a:ext uri="{9D8B030D-6E8A-4147-A177-3AD203B41FA5}">
                      <a16:colId xmlns:a16="http://schemas.microsoft.com/office/drawing/2014/main" val="128280757"/>
                    </a:ext>
                  </a:extLst>
                </a:gridCol>
              </a:tblGrid>
              <a:tr h="28766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달력명</a:t>
                      </a:r>
                      <a:endParaRPr lang="ko-KR" altLang="en-US" sz="8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800" b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기본 달력 유무</a:t>
                      </a:r>
                      <a:endParaRPr lang="ko-KR" altLang="en-US" sz="8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      전체            기본 달력            사용자 달력</a:t>
                      </a:r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078079"/>
                  </a:ext>
                </a:extLst>
              </a:tr>
              <a:tr h="28766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소유자</a:t>
                      </a:r>
                      <a:endParaRPr lang="ko-KR" altLang="en-US" sz="8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800" b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공유 달력 유무</a:t>
                      </a:r>
                      <a:endParaRPr lang="ko-KR" altLang="en-US" sz="8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      </a:t>
                      </a:r>
                      <a:r>
                        <a:rPr lang="ko-KR" altLang="en-US" sz="800" b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전체            공유 달력</a:t>
                      </a:r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6931509"/>
                  </a:ext>
                </a:extLst>
              </a:tr>
              <a:tr h="28766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내용</a:t>
                      </a:r>
                      <a:endParaRPr lang="ko-KR" altLang="en-US" sz="8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403530"/>
                  </a:ext>
                </a:extLst>
              </a:tr>
            </a:tbl>
          </a:graphicData>
        </a:graphic>
      </p:graphicFrame>
      <p:sp>
        <p:nvSpPr>
          <p:cNvPr id="256" name="모서리가 둥근 직사각형 255"/>
          <p:cNvSpPr/>
          <p:nvPr/>
        </p:nvSpPr>
        <p:spPr>
          <a:xfrm>
            <a:off x="1343472" y="1804816"/>
            <a:ext cx="2880320" cy="20604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txBody>
          <a:bodyPr wrap="none" lIns="36000" tIns="36000" rIns="36000" bIns="36000" rtlCol="0" anchor="ctr"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altLang="ko-KR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 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257" name="모서리가 둥근 직사각형 256"/>
          <p:cNvSpPr/>
          <p:nvPr/>
        </p:nvSpPr>
        <p:spPr>
          <a:xfrm>
            <a:off x="1343472" y="2086756"/>
            <a:ext cx="2880320" cy="20604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txBody>
          <a:bodyPr wrap="none" lIns="36000" tIns="36000" rIns="36000" bIns="36000" rtlCol="0" anchor="ctr"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altLang="ko-KR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 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269" name="모서리가 둥근 직사각형 268"/>
          <p:cNvSpPr/>
          <p:nvPr/>
        </p:nvSpPr>
        <p:spPr>
          <a:xfrm>
            <a:off x="8123786" y="2203286"/>
            <a:ext cx="658264" cy="21760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  <a:effectLst>
            <a:outerShdw blurRad="12700" dist="38100" dir="2700000" algn="tl" rotWithShape="0">
              <a:schemeClr val="bg1">
                <a:lumMod val="75000"/>
                <a:alpha val="40000"/>
              </a:schemeClr>
            </a:outerShdw>
          </a:effectLst>
        </p:spPr>
        <p:txBody>
          <a:bodyPr wrap="none" lIns="36000" tIns="36000" rIns="36000" bIns="36000" rtlCol="0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ko-KR" altLang="en-US" sz="90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검색</a:t>
            </a:r>
            <a:endParaRPr lang="ko-KR" altLang="en-US" sz="9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128339" y="1948457"/>
            <a:ext cx="624548" cy="158105"/>
          </a:xfrm>
          <a:prstGeom prst="rect">
            <a:avLst/>
          </a:prstGeom>
          <a:noFill/>
        </p:spPr>
        <p:txBody>
          <a:bodyPr wrap="none" lIns="72000" rIns="72000" rtlCol="0" anchor="ctr">
            <a:noAutofit/>
          </a:bodyPr>
          <a:lstStyle/>
          <a:p>
            <a:pPr algn="ctr"/>
            <a:r>
              <a:rPr lang="ko-KR" altLang="en-US" sz="800" u="sng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항목 초기화</a:t>
            </a:r>
          </a:p>
        </p:txBody>
      </p:sp>
      <p:sp>
        <p:nvSpPr>
          <p:cNvPr id="270" name="모서리가 둥근 직사각형 269"/>
          <p:cNvSpPr/>
          <p:nvPr/>
        </p:nvSpPr>
        <p:spPr>
          <a:xfrm>
            <a:off x="6139032" y="1412776"/>
            <a:ext cx="2693271" cy="226647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txBody>
          <a:bodyPr wrap="none" lIns="36000" tIns="36000" rIns="36000" bIns="36000" rtlCol="0" anchor="ctr"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altLang="ko-KR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 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271" name="모서리가 둥근 직사각형 270"/>
          <p:cNvSpPr/>
          <p:nvPr/>
        </p:nvSpPr>
        <p:spPr>
          <a:xfrm>
            <a:off x="5375920" y="1413737"/>
            <a:ext cx="683617" cy="226647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txBody>
          <a:bodyPr wrap="none" lIns="36000" tIns="36000" rIns="36000" bIns="36000" rtlCol="0" anchor="ctr"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ko-KR" altLang="en-US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달력명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272" name="TextBox 271"/>
          <p:cNvSpPr txBox="1"/>
          <p:nvPr/>
        </p:nvSpPr>
        <p:spPr>
          <a:xfrm rot="5400000">
            <a:off x="5874106" y="1428188"/>
            <a:ext cx="155817" cy="238180"/>
          </a:xfrm>
          <a:prstGeom prst="rect">
            <a:avLst/>
          </a:prstGeom>
          <a:noFill/>
        </p:spPr>
        <p:txBody>
          <a:bodyPr wrap="none" lIns="36000" rIns="36000" rtlCol="0" anchor="ctr">
            <a:noAutofit/>
          </a:bodyPr>
          <a:lstStyle/>
          <a:p>
            <a:r>
              <a:rPr lang="en-US" altLang="ko-KR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&gt;</a:t>
            </a:r>
            <a:endParaRPr lang="ko-KR" altLang="en-US" sz="800" smtClean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pic>
        <p:nvPicPr>
          <p:cNvPr id="273" name="그림 272"/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7232" y="1464351"/>
            <a:ext cx="125049" cy="125049"/>
          </a:xfrm>
          <a:prstGeom prst="rect">
            <a:avLst/>
          </a:prstGeom>
        </p:spPr>
      </p:pic>
      <p:sp>
        <p:nvSpPr>
          <p:cNvPr id="274" name="TextBox 273"/>
          <p:cNvSpPr txBox="1"/>
          <p:nvPr/>
        </p:nvSpPr>
        <p:spPr>
          <a:xfrm>
            <a:off x="8360323" y="1428963"/>
            <a:ext cx="348889" cy="198131"/>
          </a:xfrm>
          <a:prstGeom prst="rect">
            <a:avLst/>
          </a:prstGeom>
          <a:noFill/>
        </p:spPr>
        <p:txBody>
          <a:bodyPr wrap="none" lIns="72000" rIns="72000" rtlCol="0" anchor="ctr">
            <a:noAutofit/>
          </a:bodyPr>
          <a:lstStyle/>
          <a:p>
            <a:pPr algn="ctr"/>
            <a:r>
              <a:rPr lang="ko-KR" altLang="en-US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 ㅣ 상세</a:t>
            </a:r>
          </a:p>
        </p:txBody>
      </p:sp>
      <p:sp>
        <p:nvSpPr>
          <p:cNvPr id="277" name="직각 삼각형 276"/>
          <p:cNvSpPr/>
          <p:nvPr/>
        </p:nvSpPr>
        <p:spPr>
          <a:xfrm flipH="1">
            <a:off x="11440379" y="5924462"/>
            <a:ext cx="684945" cy="743038"/>
          </a:xfrm>
          <a:prstGeom prst="rtTriangle">
            <a:avLst/>
          </a:prstGeom>
          <a:solidFill>
            <a:srgbClr val="FF0000"/>
          </a:solidFill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wrap="none" lIns="36000" tIns="36000" rIns="36000" bIns="36000" rtlCol="0" anchor="t">
            <a:noAutofit/>
          </a:bodyPr>
          <a:lstStyle/>
          <a:p>
            <a:pPr algn="ctr">
              <a:spcAft>
                <a:spcPts val="0"/>
              </a:spcAft>
            </a:pPr>
            <a:r>
              <a:rPr lang="ko-KR" altLang="en-US" sz="80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추가</a:t>
            </a:r>
            <a:endParaRPr lang="ko-KR" altLang="en-US" sz="800" dirty="0" smtClean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grpSp>
        <p:nvGrpSpPr>
          <p:cNvPr id="279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7+PNHy1mmHU7TxPGzBevOHPuuCbZwBRPEPy4YmOYbwB/uywycBH06wlkdo6fTfNWbrT/N3t9QuG+7y6uABf13VVb330LCtKQrKt0rWQ2rID03v80Qgd3IqpvV/dH3dpEh836wWpo+uj8GNjdUizyQTrPEjPzbgD5G4fihEKsYSd6X+Unj0tmlXVZJPS45sOZQwIY46coYu1YtAyn/JrxCxyezGNHWbjH68gqjJE/jVqCfHEhGdeNGNBkv6NaiOYj2d1tXB9bbm+uvPY00QDs2W++jxvm/RqntNs6ZQJqbNpu87K8jqd5GVFkkjclAmVyCl4502k7SMymXiUbuJJdM3ojeS5yNv0Fxtt6k2SKqfDGxXxbYZfnROjdshgh5oWqnby2YeNOp/dZrS3lnulSY+k6S/8hfEX8DgKjn+yaAqSovSzz/pO/klV5+MvmupNXbxuSUjGC/x+G0OIp3mPUcDi3Ma5wnOTpu6MK73MynWe/h7Db+G59djTR98AoGcdf8B/brYVPeZWLmMHQhRjvnWzyjkp86ze+lDF4ZzahgXmyqh+0lT8wUVBvkrq4sS+DbC9DAmR7yBFtGBU+b7P+PvfgR8dLAhHxAcyj4hgFM77+ERhn+M316vNUsnDRitw1Od1tV6RzHsUoIYUUAPELr5gfwhfftUWJWLw9gVFo74JQVOJH0jfffT+0sc4qIm+wO9nFK7DO/Nw+tx+PsD+eEAJD0DcA/WfDUjhic6C/9zwPh64Mltg34IGtHtIPx5/5o1SiE0ff/LJBjzNc4v+8IiNY+qlfmffK76/gXr+w4Znmi1fkQNGMbfxbAaimdhzI+3Mc8sx4bGc/p5M/qzOcwTLt6Cwed4DKzw28lFKCedZuRpDZJyYDMnI0POeyOAJHFLG4Zbz5j99BugGpLd5IoZp6Lll01s2Oy+WcEFv1/g9aMyTHZLmPSf0i6ymOSnHCuKkWnzJcbpw91C2ovvcggw3NLnh61sR8BaEGxyuU003jXkDpgNf3ewP4dHY+eTLL7758LlwebtfvPNL6M+mzZaUw2UXpxvaclQ9QkABrbV1h1VG3MnAE3fC8HxgRPMq51gGHtjjJqdAps7PP/vIetiM7Ed3j+xovq4/pgMIW0SI3NGswzZ9YIIGec8B3ZgdNJovkgLAszHnoT9+yf8DsKF77QwZAAA=&lt;/Code&gt;&lt;CodeSignature&gt;PumjWDhaFvPEOdqY3tUbECgDvq633JANu6xWafpW3bKjkpwD650A0r9G0rHNloFYXbRYGJl06QG0crqjzjMh1v/sNFBV0kQa0wQkZe6R1NuSCIpv6kda2RGjVWU7NyxnvRHbZzEUcW6MZVD/QlMEKYvBzFxOd1itsdL6Ss4v9LONo4qX1kuYIsfkAtPn/YdxufzRzmBGjwVMwbsYXAPpyltKc2GrDmMQxNHXDM3uTQri19/ZIExwxj2C9u/a78+pOLTeuvM10dUzVvHTJ51gvEJeCDh3yTK0GuWOvJHW7JIG5lF9ak6qDjAX6jLl/KeLin3gqvRJ+auzg//zJFWWrA==&lt;/CodeSignature&gt;&lt;/SmartOptions&gt;&lt;SmartResize enabled=&quot;True&quot; minWidth=&quot;10&quot; minHeight=&quot;10&quot; /&gt;&lt;/SmartSettings&gt;"/>
          <p:cNvGrpSpPr/>
          <p:nvPr>
            <p:custDataLst>
              <p:tags r:id="rId1"/>
            </p:custDataLst>
          </p:nvPr>
        </p:nvGrpSpPr>
        <p:grpSpPr>
          <a:xfrm>
            <a:off x="942025" y="3521736"/>
            <a:ext cx="107839" cy="109736"/>
            <a:chOff x="554563" y="2632644"/>
            <a:chExt cx="131556" cy="131556"/>
          </a:xfrm>
        </p:grpSpPr>
        <p:sp>
          <p:nvSpPr>
            <p:cNvPr id="280" name="Box" descr="&lt;SmartSettings&gt;&lt;SmartResize anchorLeft=&quot;Absolute&quot; anchorTop=&quot;None&quot; anchorRight=&quot;None&quot; anchorBottom=&quot;None&quot; /&gt;&lt;/SmartSettings&gt;"/>
            <p:cNvSpPr/>
            <p:nvPr>
              <p:custDataLst>
                <p:tags r:id="rId35"/>
              </p:custDataLst>
            </p:nvPr>
          </p:nvSpPr>
          <p:spPr>
            <a:xfrm>
              <a:off x="554563" y="2632644"/>
              <a:ext cx="131556" cy="13155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81" name="Check" descr="&lt;SmartSettings&gt;&lt;SmartResize anchorLeft=&quot;Absolute&quot; anchorTop=&quot;None&quot; anchorRight=&quot;None&quot; anchorBottom=&quot;None&quot; /&gt;&lt;/SmartSettings&gt;" hidden="1"/>
            <p:cNvSpPr>
              <a:spLocks noEditPoints="1"/>
            </p:cNvSpPr>
            <p:nvPr>
              <p:custDataLst>
                <p:tags r:id="rId36"/>
              </p:custDataLst>
            </p:nvPr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282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7+PNHy1mmHU7TxPGzBevOHPuuCbZwBRPEPy4YmOYbwB/uywycBH06wlkdo6fTfNWbrT/N3t9QuG+7y6uABf13VVb330LCtKQrKt0rWQ2rID03v80Qgd3IqpvV/dH3dpEh836wWpo+uj8GNjdUizyQTrPEjPzbgD5G4fihEKsYSd6X+Unj0tmlXVZJPS45sOZQwIY46coYu1YtAyn/JrxCxyezGNHWbjH68gqjJE/jVqCfHEhGdeNGNBkv6NaiOYj2d1tXB9bbm+uvPY00QDs2W++jxvm/RqntNs6ZQJqbNpu87K8jqd5GVFkkjclAmVyCl4502k7SMymXiUbuJJdM3ojeS5yNv0Fxtt6k2SKqfDGxXxbYZfnROjdshgh5oWqnby2YeNOp/dZrS3lnulSY+k6S/8hfEX8DgKjn+yaAqSovSzz/pO/klV5+MvmupNXbxuSUjGC/x+G0OIp3mPUcDi3Ma5wnOTpu6MK73MynWe/h7Db+G59djTR98AoGcdf8B/brYVPeZWLmMHQhRjvnWzyjkp86ze+lDF4ZzahgXmyqh+0lT8wUVBvkrq4sS+DbC9DAmR7yBFtGBU+b7P+PvfgR8dLAhHxAcyj4hgFM77+ERhn+M316vNUsnDRitw1Od1tV6RzHsUoIYUUAPELr5gfwhfftUWJWLw9gVFo74JQVOJH0jfffT+0sc4qIm+wO9nFK7DO/Nw+tx+PsD+eEAJD0DcA/WfDUjhic6C/9zwPh64Mltg34IGtHtIPx5/5o1SiE0ff/LJBjzNc4v+8IiNY+qlfmffK76/gXr+w4Znmi1fkQNGMbfxbAaimdhzI+3Mc8sx4bGc/p5M/qzOcwTLt6Cwed4DKzw28lFKCedZuRpDZJyYDMnI0POeyOAJHFLG4Zbz5j99BugGpLd5IoZp6Lll01s2Oy+WcEFv1/g9aMyTHZLmPSf0i6ymOSnHCuKkWnzJcbpw91C2ovvcggw3NLnh61sR8BaEGxyuU003jXkDpgNf3ewP4dHY+eTLL7758LlwebtfvPNL6M+mzZaUw2UXpxvaclQ9QkABrbV1h1VG3MnAE3fC8HxgRPMq51gGHtjjJqdAps7PP/vIetiM7Ed3j+xovq4/pgMIW0SI3NGswzZ9YIIGec8B3ZgdNJovkgLAszHnoT9+yf8DsKF77QwZAAA=&lt;/Code&gt;&lt;CodeSignature&gt;PumjWDhaFvPEOdqY3tUbECgDvq633JANu6xWafpW3bKjkpwD650A0r9G0rHNloFYXbRYGJl06QG0crqjzjMh1v/sNFBV0kQa0wQkZe6R1NuSCIpv6kda2RGjVWU7NyxnvRHbZzEUcW6MZVD/QlMEKYvBzFxOd1itsdL6Ss4v9LONo4qX1kuYIsfkAtPn/YdxufzRzmBGjwVMwbsYXAPpyltKc2GrDmMQxNHXDM3uTQri19/ZIExwxj2C9u/a78+pOLTeuvM10dUzVvHTJ51gvEJeCDh3yTK0GuWOvJHW7JIG5lF9ak6qDjAX6jLl/KeLin3gqvRJ+auzg//zJFWWrA==&lt;/CodeSignature&gt;&lt;/SmartOptions&gt;&lt;SmartResize enabled=&quot;True&quot; minWidth=&quot;10&quot; minHeight=&quot;10&quot; /&gt;&lt;/SmartSettings&gt;"/>
          <p:cNvGrpSpPr/>
          <p:nvPr>
            <p:custDataLst>
              <p:tags r:id="rId2"/>
            </p:custDataLst>
          </p:nvPr>
        </p:nvGrpSpPr>
        <p:grpSpPr>
          <a:xfrm>
            <a:off x="942025" y="3826536"/>
            <a:ext cx="107839" cy="109736"/>
            <a:chOff x="554563" y="2632644"/>
            <a:chExt cx="131556" cy="131556"/>
          </a:xfrm>
        </p:grpSpPr>
        <p:sp>
          <p:nvSpPr>
            <p:cNvPr id="283" name="Box" descr="&lt;SmartSettings&gt;&lt;SmartResize anchorLeft=&quot;Absolute&quot; anchorTop=&quot;None&quot; anchorRight=&quot;None&quot; anchorBottom=&quot;None&quot; /&gt;&lt;/SmartSettings&gt;"/>
            <p:cNvSpPr/>
            <p:nvPr>
              <p:custDataLst>
                <p:tags r:id="rId33"/>
              </p:custDataLst>
            </p:nvPr>
          </p:nvSpPr>
          <p:spPr>
            <a:xfrm>
              <a:off x="554563" y="2632644"/>
              <a:ext cx="131556" cy="13155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84" name="Check" descr="&lt;SmartSettings&gt;&lt;SmartResize anchorLeft=&quot;Absolute&quot; anchorTop=&quot;None&quot; anchorRight=&quot;None&quot; anchorBottom=&quot;None&quot; /&gt;&lt;/SmartSettings&gt;" hidden="1"/>
            <p:cNvSpPr>
              <a:spLocks noEditPoints="1"/>
            </p:cNvSpPr>
            <p:nvPr>
              <p:custDataLst>
                <p:tags r:id="rId34"/>
              </p:custDataLst>
            </p:nvPr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285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7+PNHy1mmHU7TxPGzBevOHPuuCbZwBRPEPy4YmOYbwB/uywycBH06wlkdo6fTfNWbrT/N3t9QuG+7y6uABf13VVb330LCtKQrKt0rWQ2rID03v80Qgd3IqpvV/dH3dpEh836wWpo+uj8GNjdUizyQTrPEjPzbgD5G4fihEKsYSd6X+Unj0tmlXVZJPS45sOZQwIY46coYu1YtAyn/JrxCxyezGNHWbjH68gqjJE/jVqCfHEhGdeNGNBkv6NaiOYj2d1tXB9bbm+uvPY00QDs2W++jxvm/RqntNs6ZQJqbNpu87K8jqd5GVFkkjclAmVyCl4502k7SMymXiUbuJJdM3ojeS5yNv0Fxtt6k2SKqfDGxXxbYZfnROjdshgh5oWqnby2YeNOp/dZrS3lnulSY+k6S/8hfEX8DgKjn+yaAqSovSzz/pO/klV5+MvmupNXbxuSUjGC/x+G0OIp3mPUcDi3Ma5wnOTpu6MK73MynWe/h7Db+G59djTR98AoGcdf8B/brYVPeZWLmMHQhRjvnWzyjkp86ze+lDF4ZzahgXmyqh+0lT8wUVBvkrq4sS+DbC9DAmR7yBFtGBU+b7P+PvfgR8dLAhHxAcyj4hgFM77+ERhn+M316vNUsnDRitw1Od1tV6RzHsUoIYUUAPELr5gfwhfftUWJWLw9gVFo74JQVOJH0jfffT+0sc4qIm+wO9nFK7DO/Nw+tx+PsD+eEAJD0DcA/WfDUjhic6C/9zwPh64Mltg34IGtHtIPx5/5o1SiE0ff/LJBjzNc4v+8IiNY+qlfmffK76/gXr+w4Znmi1fkQNGMbfxbAaimdhzI+3Mc8sx4bGc/p5M/qzOcwTLt6Cwed4DKzw28lFKCedZuRpDZJyYDMnI0POeyOAJHFLG4Zbz5j99BugGpLd5IoZp6Lll01s2Oy+WcEFv1/g9aMyTHZLmPSf0i6ymOSnHCuKkWnzJcbpw91C2ovvcggw3NLnh61sR8BaEGxyuU003jXkDpgNf3ewP4dHY+eTLL7758LlwebtfvPNL6M+mzZaUw2UXpxvaclQ9QkABrbV1h1VG3MnAE3fC8HxgRPMq51gGHtjjJqdAps7PP/vIetiM7Ed3j+xovq4/pgMIW0SI3NGswzZ9YIIGec8B3ZgdNJovkgLAszHnoT9+yf8DsKF77QwZAAA=&lt;/Code&gt;&lt;CodeSignature&gt;PumjWDhaFvPEOdqY3tUbECgDvq633JANu6xWafpW3bKjkpwD650A0r9G0rHNloFYXbRYGJl06QG0crqjzjMh1v/sNFBV0kQa0wQkZe6R1NuSCIpv6kda2RGjVWU7NyxnvRHbZzEUcW6MZVD/QlMEKYvBzFxOd1itsdL6Ss4v9LONo4qX1kuYIsfkAtPn/YdxufzRzmBGjwVMwbsYXAPpyltKc2GrDmMQxNHXDM3uTQri19/ZIExwxj2C9u/a78+pOLTeuvM10dUzVvHTJ51gvEJeCDh3yTK0GuWOvJHW7JIG5lF9ak6qDjAX6jLl/KeLin3gqvRJ+auzg//zJFWWrA==&lt;/CodeSignature&gt;&lt;/SmartOptions&gt;&lt;SmartResize enabled=&quot;True&quot; minWidth=&quot;10&quot; minHeight=&quot;10&quot; /&gt;&lt;/SmartSettings&gt;"/>
          <p:cNvGrpSpPr/>
          <p:nvPr>
            <p:custDataLst>
              <p:tags r:id="rId3"/>
            </p:custDataLst>
          </p:nvPr>
        </p:nvGrpSpPr>
        <p:grpSpPr>
          <a:xfrm>
            <a:off x="942025" y="4140861"/>
            <a:ext cx="107839" cy="109736"/>
            <a:chOff x="554563" y="2632644"/>
            <a:chExt cx="131556" cy="131556"/>
          </a:xfrm>
        </p:grpSpPr>
        <p:sp>
          <p:nvSpPr>
            <p:cNvPr id="286" name="Box" descr="&lt;SmartSettings&gt;&lt;SmartResize anchorLeft=&quot;Absolute&quot; anchorTop=&quot;None&quot; anchorRight=&quot;None&quot; anchorBottom=&quot;None&quot; /&gt;&lt;/SmartSettings&gt;"/>
            <p:cNvSpPr/>
            <p:nvPr>
              <p:custDataLst>
                <p:tags r:id="rId31"/>
              </p:custDataLst>
            </p:nvPr>
          </p:nvSpPr>
          <p:spPr>
            <a:xfrm>
              <a:off x="554563" y="2632644"/>
              <a:ext cx="131556" cy="13155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87" name="Check" descr="&lt;SmartSettings&gt;&lt;SmartResize anchorLeft=&quot;Absolute&quot; anchorTop=&quot;None&quot; anchorRight=&quot;None&quot; anchorBottom=&quot;None&quot; /&gt;&lt;/SmartSettings&gt;" hidden="1"/>
            <p:cNvSpPr>
              <a:spLocks noEditPoints="1"/>
            </p:cNvSpPr>
            <p:nvPr>
              <p:custDataLst>
                <p:tags r:id="rId32"/>
              </p:custDataLst>
            </p:nvPr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288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7+PNHy1mmHU7TxPGzBevOHPuuCbZwBRPEPy4YmOYbwB/uywycBH06wlkdo6fTfNWbrT/N3t9QuG+7y6uABf13VVb330LCtKQrKt0rWQ2rID03v80Qgd3IqpvV/dH3dpEh836wWpo+uj8GNjdUizyQTrPEjPzbgD5G4fihEKsYSd6X+Unj0tmlXVZJPS45sOZQwIY46coYu1YtAyn/JrxCxyezGNHWbjH68gqjJE/jVqCfHEhGdeNGNBkv6NaiOYj2d1tXB9bbm+uvPY00QDs2W++jxvm/RqntNs6ZQJqbNpu87K8jqd5GVFkkjclAmVyCl4502k7SMymXiUbuJJdM3ojeS5yNv0Fxtt6k2SKqfDGxXxbYZfnROjdshgh5oWqnby2YeNOp/dZrS3lnulSY+k6S/8hfEX8DgKjn+yaAqSovSzz/pO/klV5+MvmupNXbxuSUjGC/x+G0OIp3mPUcDi3Ma5wnOTpu6MK73MynWe/h7Db+G59djTR98AoGcdf8B/brYVPeZWLmMHQhRjvnWzyjkp86ze+lDF4ZzahgXmyqh+0lT8wUVBvkrq4sS+DbC9DAmR7yBFtGBU+b7P+PvfgR8dLAhHxAcyj4hgFM77+ERhn+M316vNUsnDRitw1Od1tV6RzHsUoIYUUAPELr5gfwhfftUWJWLw9gVFo74JQVOJH0jfffT+0sc4qIm+wO9nFK7DO/Nw+tx+PsD+eEAJD0DcA/WfDUjhic6C/9zwPh64Mltg34IGtHtIPx5/5o1SiE0ff/LJBjzNc4v+8IiNY+qlfmffK76/gXr+w4Znmi1fkQNGMbfxbAaimdhzI+3Mc8sx4bGc/p5M/qzOcwTLt6Cwed4DKzw28lFKCedZuRpDZJyYDMnI0POeyOAJHFLG4Zbz5j99BugGpLd5IoZp6Lll01s2Oy+WcEFv1/g9aMyTHZLmPSf0i6ymOSnHCuKkWnzJcbpw91C2ovvcggw3NLnh61sR8BaEGxyuU003jXkDpgNf3ewP4dHY+eTLL7758LlwebtfvPNL6M+mzZaUw2UXpxvaclQ9QkABrbV1h1VG3MnAE3fC8HxgRPMq51gGHtjjJqdAps7PP/vIetiM7Ed3j+xovq4/pgMIW0SI3NGswzZ9YIIGec8B3ZgdNJovkgLAszHnoT9+yf8DsKF77QwZAAA=&lt;/Code&gt;&lt;CodeSignature&gt;PumjWDhaFvPEOdqY3tUbECgDvq633JANu6xWafpW3bKjkpwD650A0r9G0rHNloFYXbRYGJl06QG0crqjzjMh1v/sNFBV0kQa0wQkZe6R1NuSCIpv6kda2RGjVWU7NyxnvRHbZzEUcW6MZVD/QlMEKYvBzFxOd1itsdL6Ss4v9LONo4qX1kuYIsfkAtPn/YdxufzRzmBGjwVMwbsYXAPpyltKc2GrDmMQxNHXDM3uTQri19/ZIExwxj2C9u/a78+pOLTeuvM10dUzVvHTJ51gvEJeCDh3yTK0GuWOvJHW7JIG5lF9ak6qDjAX6jLl/KeLin3gqvRJ+auzg//zJFWWrA==&lt;/CodeSignature&gt;&lt;/SmartOptions&gt;&lt;SmartResize enabled=&quot;True&quot; minWidth=&quot;10&quot; minHeight=&quot;10&quot; /&gt;&lt;/SmartSettings&gt;"/>
          <p:cNvGrpSpPr/>
          <p:nvPr>
            <p:custDataLst>
              <p:tags r:id="rId4"/>
            </p:custDataLst>
          </p:nvPr>
        </p:nvGrpSpPr>
        <p:grpSpPr>
          <a:xfrm>
            <a:off x="942025" y="4464711"/>
            <a:ext cx="107839" cy="109736"/>
            <a:chOff x="554563" y="2632644"/>
            <a:chExt cx="131556" cy="131556"/>
          </a:xfrm>
        </p:grpSpPr>
        <p:sp>
          <p:nvSpPr>
            <p:cNvPr id="289" name="Box" descr="&lt;SmartSettings&gt;&lt;SmartResize anchorLeft=&quot;Absolute&quot; anchorTop=&quot;None&quot; anchorRight=&quot;None&quot; anchorBottom=&quot;None&quot; /&gt;&lt;/SmartSettings&gt;"/>
            <p:cNvSpPr/>
            <p:nvPr>
              <p:custDataLst>
                <p:tags r:id="rId29"/>
              </p:custDataLst>
            </p:nvPr>
          </p:nvSpPr>
          <p:spPr>
            <a:xfrm>
              <a:off x="554563" y="2632644"/>
              <a:ext cx="131556" cy="13155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90" name="Check" descr="&lt;SmartSettings&gt;&lt;SmartResize anchorLeft=&quot;Absolute&quot; anchorTop=&quot;None&quot; anchorRight=&quot;None&quot; anchorBottom=&quot;None&quot; /&gt;&lt;/SmartSettings&gt;" hidden="1"/>
            <p:cNvSpPr>
              <a:spLocks noEditPoints="1"/>
            </p:cNvSpPr>
            <p:nvPr>
              <p:custDataLst>
                <p:tags r:id="rId30"/>
              </p:custDataLst>
            </p:nvPr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291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7+PNHy1mmHU7TxPGzBevOHPuuCbZwBRPEPy4YmOYbwB/uywycBH06wlkdo6fTfNWbrT/N3t9QuG+7y6uABf13VVb330LCtKQrKt0rWQ2rID03v80Qgd3IqpvV/dH3dpEh836wWpo+uj8GNjdUizyQTrPEjPzbgD5G4fihEKsYSd6X+Unj0tmlXVZJPS45sOZQwIY46coYu1YtAyn/JrxCxyezGNHWbjH68gqjJE/jVqCfHEhGdeNGNBkv6NaiOYj2d1tXB9bbm+uvPY00QDs2W++jxvm/RqntNs6ZQJqbNpu87K8jqd5GVFkkjclAmVyCl4502k7SMymXiUbuJJdM3ojeS5yNv0Fxtt6k2SKqfDGxXxbYZfnROjdshgh5oWqnby2YeNOp/dZrS3lnulSY+k6S/8hfEX8DgKjn+yaAqSovSzz/pO/klV5+MvmupNXbxuSUjGC/x+G0OIp3mPUcDi3Ma5wnOTpu6MK73MynWe/h7Db+G59djTR98AoGcdf8B/brYVPeZWLmMHQhRjvnWzyjkp86ze+lDF4ZzahgXmyqh+0lT8wUVBvkrq4sS+DbC9DAmR7yBFtGBU+b7P+PvfgR8dLAhHxAcyj4hgFM77+ERhn+M316vNUsnDRitw1Od1tV6RzHsUoIYUUAPELr5gfwhfftUWJWLw9gVFo74JQVOJH0jfffT+0sc4qIm+wO9nFK7DO/Nw+tx+PsD+eEAJD0DcA/WfDUjhic6C/9zwPh64Mltg34IGtHtIPx5/5o1SiE0ff/LJBjzNc4v+8IiNY+qlfmffK76/gXr+w4Znmi1fkQNGMbfxbAaimdhzI+3Mc8sx4bGc/p5M/qzOcwTLt6Cwed4DKzw28lFKCedZuRpDZJyYDMnI0POeyOAJHFLG4Zbz5j99BugGpLd5IoZp6Lll01s2Oy+WcEFv1/g9aMyTHZLmPSf0i6ymOSnHCuKkWnzJcbpw91C2ovvcggw3NLnh61sR8BaEGxyuU003jXkDpgNf3ewP4dHY+eTLL7758LlwebtfvPNL6M+mzZaUw2UXpxvaclQ9QkABrbV1h1VG3MnAE3fC8HxgRPMq51gGHtjjJqdAps7PP/vIetiM7Ed3j+xovq4/pgMIW0SI3NGswzZ9YIIGec8B3ZgdNJovkgLAszHnoT9+yf8DsKF77QwZAAA=&lt;/Code&gt;&lt;CodeSignature&gt;PumjWDhaFvPEOdqY3tUbECgDvq633JANu6xWafpW3bKjkpwD650A0r9G0rHNloFYXbRYGJl06QG0crqjzjMh1v/sNFBV0kQa0wQkZe6R1NuSCIpv6kda2RGjVWU7NyxnvRHbZzEUcW6MZVD/QlMEKYvBzFxOd1itsdL6Ss4v9LONo4qX1kuYIsfkAtPn/YdxufzRzmBGjwVMwbsYXAPpyltKc2GrDmMQxNHXDM3uTQri19/ZIExwxj2C9u/a78+pOLTeuvM10dUzVvHTJ51gvEJeCDh3yTK0GuWOvJHW7JIG5lF9ak6qDjAX6jLl/KeLin3gqvRJ+auzg//zJFWWrA==&lt;/CodeSignature&gt;&lt;/SmartOptions&gt;&lt;SmartResize enabled=&quot;True&quot; minWidth=&quot;10&quot; minHeight=&quot;10&quot; /&gt;&lt;/SmartSettings&gt;"/>
          <p:cNvGrpSpPr/>
          <p:nvPr>
            <p:custDataLst>
              <p:tags r:id="rId5"/>
            </p:custDataLst>
          </p:nvPr>
        </p:nvGrpSpPr>
        <p:grpSpPr>
          <a:xfrm>
            <a:off x="942025" y="4749196"/>
            <a:ext cx="107839" cy="109736"/>
            <a:chOff x="554563" y="2632644"/>
            <a:chExt cx="131556" cy="131556"/>
          </a:xfrm>
        </p:grpSpPr>
        <p:sp>
          <p:nvSpPr>
            <p:cNvPr id="292" name="Box" descr="&lt;SmartSettings&gt;&lt;SmartResize anchorLeft=&quot;Absolute&quot; anchorTop=&quot;None&quot; anchorRight=&quot;None&quot; anchorBottom=&quot;None&quot; /&gt;&lt;/SmartSettings&gt;"/>
            <p:cNvSpPr/>
            <p:nvPr>
              <p:custDataLst>
                <p:tags r:id="rId27"/>
              </p:custDataLst>
            </p:nvPr>
          </p:nvSpPr>
          <p:spPr>
            <a:xfrm>
              <a:off x="554563" y="2632644"/>
              <a:ext cx="131556" cy="13155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93" name="Check" descr="&lt;SmartSettings&gt;&lt;SmartResize anchorLeft=&quot;Absolute&quot; anchorTop=&quot;None&quot; anchorRight=&quot;None&quot; anchorBottom=&quot;None&quot; /&gt;&lt;/SmartSettings&gt;" hidden="1"/>
            <p:cNvSpPr>
              <a:spLocks noEditPoints="1"/>
            </p:cNvSpPr>
            <p:nvPr>
              <p:custDataLst>
                <p:tags r:id="rId28"/>
              </p:custDataLst>
            </p:nvPr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294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7+PNHy1mmHU7TxPGzBevOHPuuCbZwBRPEPy4YmOYbwB/uywycBH06wlkdo6fTfNWbrT/N3t9QuG+7y6uABf13VVb330LCtKQrKt0rWQ2rID03v80Qgd3IqpvV/dH3dpEh836wWpo+uj8GNjdUizyQTrPEjPzbgD5G4fihEKsYSd6X+Unj0tmlXVZJPS45sOZQwIY46coYu1YtAyn/JrxCxyezGNHWbjH68gqjJE/jVqCfHEhGdeNGNBkv6NaiOYj2d1tXB9bbm+uvPY00QDs2W++jxvm/RqntNs6ZQJqbNpu87K8jqd5GVFkkjclAmVyCl4502k7SMymXiUbuJJdM3ojeS5yNv0Fxtt6k2SKqfDGxXxbYZfnROjdshgh5oWqnby2YeNOp/dZrS3lnulSY+k6S/8hfEX8DgKjn+yaAqSovSzz/pO/klV5+MvmupNXbxuSUjGC/x+G0OIp3mPUcDi3Ma5wnOTpu6MK73MynWe/h7Db+G59djTR98AoGcdf8B/brYVPeZWLmMHQhRjvnWzyjkp86ze+lDF4ZzahgXmyqh+0lT8wUVBvkrq4sS+DbC9DAmR7yBFtGBU+b7P+PvfgR8dLAhHxAcyj4hgFM77+ERhn+M316vNUsnDRitw1Od1tV6RzHsUoIYUUAPELr5gfwhfftUWJWLw9gVFo74JQVOJH0jfffT+0sc4qIm+wO9nFK7DO/Nw+tx+PsD+eEAJD0DcA/WfDUjhic6C/9zwPh64Mltg34IGtHtIPx5/5o1SiE0ff/LJBjzNc4v+8IiNY+qlfmffK76/gXr+w4Znmi1fkQNGMbfxbAaimdhzI+3Mc8sx4bGc/p5M/qzOcwTLt6Cwed4DKzw28lFKCedZuRpDZJyYDMnI0POeyOAJHFLG4Zbz5j99BugGpLd5IoZp6Lll01s2Oy+WcEFv1/g9aMyTHZLmPSf0i6ymOSnHCuKkWnzJcbpw91C2ovvcggw3NLnh61sR8BaEGxyuU003jXkDpgNf3ewP4dHY+eTLL7758LlwebtfvPNL6M+mzZaUw2UXpxvaclQ9QkABrbV1h1VG3MnAE3fC8HxgRPMq51gGHtjjJqdAps7PP/vIetiM7Ed3j+xovq4/pgMIW0SI3NGswzZ9YIIGec8B3ZgdNJovkgLAszHnoT9+yf8DsKF77QwZAAA=&lt;/Code&gt;&lt;CodeSignature&gt;PumjWDhaFvPEOdqY3tUbECgDvq633JANu6xWafpW3bKjkpwD650A0r9G0rHNloFYXbRYGJl06QG0crqjzjMh1v/sNFBV0kQa0wQkZe6R1NuSCIpv6kda2RGjVWU7NyxnvRHbZzEUcW6MZVD/QlMEKYvBzFxOd1itsdL6Ss4v9LONo4qX1kuYIsfkAtPn/YdxufzRzmBGjwVMwbsYXAPpyltKc2GrDmMQxNHXDM3uTQri19/ZIExwxj2C9u/a78+pOLTeuvM10dUzVvHTJ51gvEJeCDh3yTK0GuWOvJHW7JIG5lF9ak6qDjAX6jLl/KeLin3gqvRJ+auzg//zJFWWrA==&lt;/CodeSignature&gt;&lt;/SmartOptions&gt;&lt;SmartResize enabled=&quot;True&quot; minWidth=&quot;10&quot; minHeight=&quot;10&quot; /&gt;&lt;/SmartSettings&gt;"/>
          <p:cNvGrpSpPr/>
          <p:nvPr>
            <p:custDataLst>
              <p:tags r:id="rId6"/>
            </p:custDataLst>
          </p:nvPr>
        </p:nvGrpSpPr>
        <p:grpSpPr>
          <a:xfrm>
            <a:off x="942025" y="5083836"/>
            <a:ext cx="107839" cy="109736"/>
            <a:chOff x="554563" y="2632644"/>
            <a:chExt cx="131556" cy="131556"/>
          </a:xfrm>
        </p:grpSpPr>
        <p:sp>
          <p:nvSpPr>
            <p:cNvPr id="295" name="Box" descr="&lt;SmartSettings&gt;&lt;SmartResize anchorLeft=&quot;Absolute&quot; anchorTop=&quot;None&quot; anchorRight=&quot;None&quot; anchorBottom=&quot;None&quot; /&gt;&lt;/SmartSettings&gt;"/>
            <p:cNvSpPr/>
            <p:nvPr>
              <p:custDataLst>
                <p:tags r:id="rId25"/>
              </p:custDataLst>
            </p:nvPr>
          </p:nvSpPr>
          <p:spPr>
            <a:xfrm>
              <a:off x="554563" y="2632644"/>
              <a:ext cx="131556" cy="13155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96" name="Check" descr="&lt;SmartSettings&gt;&lt;SmartResize anchorLeft=&quot;Absolute&quot; anchorTop=&quot;None&quot; anchorRight=&quot;None&quot; anchorBottom=&quot;None&quot; /&gt;&lt;/SmartSettings&gt;" hidden="1"/>
            <p:cNvSpPr>
              <a:spLocks noEditPoints="1"/>
            </p:cNvSpPr>
            <p:nvPr>
              <p:custDataLst>
                <p:tags r:id="rId26"/>
              </p:custDataLst>
            </p:nvPr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297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7+PNHy1mmHU7TxPGzBevOHPuuCbZwBRPEPy4YmOYbwB/uywycBH06wlkdo6fTfNWbrT/N3t9QuG+7y6uABf13VVb330LCtKQrKt0rWQ2rID03v80Qgd3IqpvV/dH3dpEh836wWpo+uj8GNjdUizyQTrPEjPzbgD5G4fihEKsYSd6X+Unj0tmlXVZJPS45sOZQwIY46coYu1YtAyn/JrxCxyezGNHWbjH68gqjJE/jVqCfHEhGdeNGNBkv6NaiOYj2d1tXB9bbm+uvPY00QDs2W++jxvm/RqntNs6ZQJqbNpu87K8jqd5GVFkkjclAmVyCl4502k7SMymXiUbuJJdM3ojeS5yNv0Fxtt6k2SKqfDGxXxbYZfnROjdshgh5oWqnby2YeNOp/dZrS3lnulSY+k6S/8hfEX8DgKjn+yaAqSovSzz/pO/klV5+MvmupNXbxuSUjGC/x+G0OIp3mPUcDi3Ma5wnOTpu6MK73MynWe/h7Db+G59djTR98AoGcdf8B/brYVPeZWLmMHQhRjvnWzyjkp86ze+lDF4ZzahgXmyqh+0lT8wUVBvkrq4sS+DbC9DAmR7yBFtGBU+b7P+PvfgR8dLAhHxAcyj4hgFM77+ERhn+M316vNUsnDRitw1Od1tV6RzHsUoIYUUAPELr5gfwhfftUWJWLw9gVFo74JQVOJH0jfffT+0sc4qIm+wO9nFK7DO/Nw+tx+PsD+eEAJD0DcA/WfDUjhic6C/9zwPh64Mltg34IGtHtIPx5/5o1SiE0ff/LJBjzNc4v+8IiNY+qlfmffK76/gXr+w4Znmi1fkQNGMbfxbAaimdhzI+3Mc8sx4bGc/p5M/qzOcwTLt6Cwed4DKzw28lFKCedZuRpDZJyYDMnI0POeyOAJHFLG4Zbz5j99BugGpLd5IoZp6Lll01s2Oy+WcEFv1/g9aMyTHZLmPSf0i6ymOSnHCuKkWnzJcbpw91C2ovvcggw3NLnh61sR8BaEGxyuU003jXkDpgNf3ewP4dHY+eTLL7758LlwebtfvPNL6M+mzZaUw2UXpxvaclQ9QkABrbV1h1VG3MnAE3fC8HxgRPMq51gGHtjjJqdAps7PP/vIetiM7Ed3j+xovq4/pgMIW0SI3NGswzZ9YIIGec8B3ZgdNJovkgLAszHnoT9+yf8DsKF77QwZAAA=&lt;/Code&gt;&lt;CodeSignature&gt;PumjWDhaFvPEOdqY3tUbECgDvq633JANu6xWafpW3bKjkpwD650A0r9G0rHNloFYXbRYGJl06QG0crqjzjMh1v/sNFBV0kQa0wQkZe6R1NuSCIpv6kda2RGjVWU7NyxnvRHbZzEUcW6MZVD/QlMEKYvBzFxOd1itsdL6Ss4v9LONo4qX1kuYIsfkAtPn/YdxufzRzmBGjwVMwbsYXAPpyltKc2GrDmMQxNHXDM3uTQri19/ZIExwxj2C9u/a78+pOLTeuvM10dUzVvHTJ51gvEJeCDh3yTK0GuWOvJHW7JIG5lF9ak6qDjAX6jLl/KeLin3gqvRJ+auzg//zJFWWrA==&lt;/CodeSignature&gt;&lt;/SmartOptions&gt;&lt;SmartResize enabled=&quot;True&quot; minWidth=&quot;10&quot; minHeight=&quot;10&quot; /&gt;&lt;/SmartSettings&gt;"/>
          <p:cNvGrpSpPr/>
          <p:nvPr>
            <p:custDataLst>
              <p:tags r:id="rId7"/>
            </p:custDataLst>
          </p:nvPr>
        </p:nvGrpSpPr>
        <p:grpSpPr>
          <a:xfrm>
            <a:off x="942025" y="5417211"/>
            <a:ext cx="107839" cy="109736"/>
            <a:chOff x="554563" y="2632644"/>
            <a:chExt cx="131556" cy="131556"/>
          </a:xfrm>
        </p:grpSpPr>
        <p:sp>
          <p:nvSpPr>
            <p:cNvPr id="298" name="Box" descr="&lt;SmartSettings&gt;&lt;SmartResize anchorLeft=&quot;Absolute&quot; anchorTop=&quot;None&quot; anchorRight=&quot;None&quot; anchorBottom=&quot;None&quot; /&gt;&lt;/SmartSettings&gt;"/>
            <p:cNvSpPr/>
            <p:nvPr>
              <p:custDataLst>
                <p:tags r:id="rId23"/>
              </p:custDataLst>
            </p:nvPr>
          </p:nvSpPr>
          <p:spPr>
            <a:xfrm>
              <a:off x="554563" y="2632644"/>
              <a:ext cx="131556" cy="13155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99" name="Check" descr="&lt;SmartSettings&gt;&lt;SmartResize anchorLeft=&quot;Absolute&quot; anchorTop=&quot;None&quot; anchorRight=&quot;None&quot; anchorBottom=&quot;None&quot; /&gt;&lt;/SmartSettings&gt;" hidden="1"/>
            <p:cNvSpPr>
              <a:spLocks noEditPoints="1"/>
            </p:cNvSpPr>
            <p:nvPr>
              <p:custDataLst>
                <p:tags r:id="rId24"/>
              </p:custDataLst>
            </p:nvPr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300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7+PNHy1mmHU7TxPGzBevOHPuuCbZwBRPEPy4YmOYbwB/uywycBH06wlkdo6fTfNWbrT/N3t9QuG+7y6uABf13VVb330LCtKQrKt0rWQ2rID03v80Qgd3IqpvV/dH3dpEh836wWpo+uj8GNjdUizyQTrPEjPzbgD5G4fihEKsYSd6X+Unj0tmlXVZJPS45sOZQwIY46coYu1YtAyn/JrxCxyezGNHWbjH68gqjJE/jVqCfHEhGdeNGNBkv6NaiOYj2d1tXB9bbm+uvPY00QDs2W++jxvm/RqntNs6ZQJqbNpu87K8jqd5GVFkkjclAmVyCl4502k7SMymXiUbuJJdM3ojeS5yNv0Fxtt6k2SKqfDGxXxbYZfnROjdshgh5oWqnby2YeNOp/dZrS3lnulSY+k6S/8hfEX8DgKjn+yaAqSovSzz/pO/klV5+MvmupNXbxuSUjGC/x+G0OIp3mPUcDi3Ma5wnOTpu6MK73MynWe/h7Db+G59djTR98AoGcdf8B/brYVPeZWLmMHQhRjvnWzyjkp86ze+lDF4ZzahgXmyqh+0lT8wUVBvkrq4sS+DbC9DAmR7yBFtGBU+b7P+PvfgR8dLAhHxAcyj4hgFM77+ERhn+M316vNUsnDRitw1Od1tV6RzHsUoIYUUAPELr5gfwhfftUWJWLw9gVFo74JQVOJH0jfffT+0sc4qIm+wO9nFK7DO/Nw+tx+PsD+eEAJD0DcA/WfDUjhic6C/9zwPh64Mltg34IGtHtIPx5/5o1SiE0ff/LJBjzNc4v+8IiNY+qlfmffK76/gXr+w4Znmi1fkQNGMbfxbAaimdhzI+3Mc8sx4bGc/p5M/qzOcwTLt6Cwed4DKzw28lFKCedZuRpDZJyYDMnI0POeyOAJHFLG4Zbz5j99BugGpLd5IoZp6Lll01s2Oy+WcEFv1/g9aMyTHZLmPSf0i6ymOSnHCuKkWnzJcbpw91C2ovvcggw3NLnh61sR8BaEGxyuU003jXkDpgNf3ewP4dHY+eTLL7758LlwebtfvPNL6M+mzZaUw2UXpxvaclQ9QkABrbV1h1VG3MnAE3fC8HxgRPMq51gGHtjjJqdAps7PP/vIetiM7Ed3j+xovq4/pgMIW0SI3NGswzZ9YIIGec8B3ZgdNJovkgLAszHnoT9+yf8DsKF77QwZAAA=&lt;/Code&gt;&lt;CodeSignature&gt;PumjWDhaFvPEOdqY3tUbECgDvq633JANu6xWafpW3bKjkpwD650A0r9G0rHNloFYXbRYGJl06QG0crqjzjMh1v/sNFBV0kQa0wQkZe6R1NuSCIpv6kda2RGjVWU7NyxnvRHbZzEUcW6MZVD/QlMEKYvBzFxOd1itsdL6Ss4v9LONo4qX1kuYIsfkAtPn/YdxufzRzmBGjwVMwbsYXAPpyltKc2GrDmMQxNHXDM3uTQri19/ZIExwxj2C9u/a78+pOLTeuvM10dUzVvHTJ51gvEJeCDh3yTK0GuWOvJHW7JIG5lF9ak6qDjAX6jLl/KeLin3gqvRJ+auzg//zJFWWrA==&lt;/CodeSignature&gt;&lt;/SmartOptions&gt;&lt;SmartResize enabled=&quot;True&quot; minWidth=&quot;10&quot; minHeight=&quot;10&quot; /&gt;&lt;/SmartSettings&gt;"/>
          <p:cNvGrpSpPr/>
          <p:nvPr>
            <p:custDataLst>
              <p:tags r:id="rId8"/>
            </p:custDataLst>
          </p:nvPr>
        </p:nvGrpSpPr>
        <p:grpSpPr>
          <a:xfrm>
            <a:off x="942025" y="5731536"/>
            <a:ext cx="107839" cy="109736"/>
            <a:chOff x="554563" y="2632644"/>
            <a:chExt cx="131556" cy="131556"/>
          </a:xfrm>
        </p:grpSpPr>
        <p:sp>
          <p:nvSpPr>
            <p:cNvPr id="301" name="Box" descr="&lt;SmartSettings&gt;&lt;SmartResize anchorLeft=&quot;Absolute&quot; anchorTop=&quot;None&quot; anchorRight=&quot;None&quot; anchorBottom=&quot;None&quot; /&gt;&lt;/SmartSettings&gt;"/>
            <p:cNvSpPr/>
            <p:nvPr>
              <p:custDataLst>
                <p:tags r:id="rId21"/>
              </p:custDataLst>
            </p:nvPr>
          </p:nvSpPr>
          <p:spPr>
            <a:xfrm>
              <a:off x="554563" y="2632644"/>
              <a:ext cx="131556" cy="13155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02" name="Check" descr="&lt;SmartSettings&gt;&lt;SmartResize anchorLeft=&quot;Absolute&quot; anchorTop=&quot;None&quot; anchorRight=&quot;None&quot; anchorBottom=&quot;None&quot; /&gt;&lt;/SmartSettings&gt;" hidden="1"/>
            <p:cNvSpPr>
              <a:spLocks noEditPoints="1"/>
            </p:cNvSpPr>
            <p:nvPr>
              <p:custDataLst>
                <p:tags r:id="rId22"/>
              </p:custDataLst>
            </p:nvPr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303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7+PNHy1mmHU7TxPGzBevOHPuuCbZwBRPEPy4YmOYbwB/uywycBH06wlkdo6fTfNWbrT/N3t9QuG+7y6uABf13VVb330LCtKQrKt0rWQ2rID03v80Qgd3IqpvV/dH3dpEh836wWpo+uj8GNjdUizyQTrPEjPzbgD5G4fihEKsYSd6X+Unj0tmlXVZJPS45sOZQwIY46coYu1YtAyn/JrxCxyezGNHWbjH68gqjJE/jVqCfHEhGdeNGNBkv6NaiOYj2d1tXB9bbm+uvPY00QDs2W++jxvm/RqntNs6ZQJqbNpu87K8jqd5GVFkkjclAmVyCl4502k7SMymXiUbuJJdM3ojeS5yNv0Fxtt6k2SKqfDGxXxbYZfnROjdshgh5oWqnby2YeNOp/dZrS3lnulSY+k6S/8hfEX8DgKjn+yaAqSovSzz/pO/klV5+MvmupNXbxuSUjGC/x+G0OIp3mPUcDi3Ma5wnOTpu6MK73MynWe/h7Db+G59djTR98AoGcdf8B/brYVPeZWLmMHQhRjvnWzyjkp86ze+lDF4ZzahgXmyqh+0lT8wUVBvkrq4sS+DbC9DAmR7yBFtGBU+b7P+PvfgR8dLAhHxAcyj4hgFM77+ERhn+M316vNUsnDRitw1Od1tV6RzHsUoIYUUAPELr5gfwhfftUWJWLw9gVFo74JQVOJH0jfffT+0sc4qIm+wO9nFK7DO/Nw+tx+PsD+eEAJD0DcA/WfDUjhic6C/9zwPh64Mltg34IGtHtIPx5/5o1SiE0ff/LJBjzNc4v+8IiNY+qlfmffK76/gXr+w4Znmi1fkQNGMbfxbAaimdhzI+3Mc8sx4bGc/p5M/qzOcwTLt6Cwed4DKzw28lFKCedZuRpDZJyYDMnI0POeyOAJHFLG4Zbz5j99BugGpLd5IoZp6Lll01s2Oy+WcEFv1/g9aMyTHZLmPSf0i6ymOSnHCuKkWnzJcbpw91C2ovvcggw3NLnh61sR8BaEGxyuU003jXkDpgNf3ewP4dHY+eTLL7758LlwebtfvPNL6M+mzZaUw2UXpxvaclQ9QkABrbV1h1VG3MnAE3fC8HxgRPMq51gGHtjjJqdAps7PP/vIetiM7Ed3j+xovq4/pgMIW0SI3NGswzZ9YIIGec8B3ZgdNJovkgLAszHnoT9+yf8DsKF77QwZAAA=&lt;/Code&gt;&lt;CodeSignature&gt;PumjWDhaFvPEOdqY3tUbECgDvq633JANu6xWafpW3bKjkpwD650A0r9G0rHNloFYXbRYGJl06QG0crqjzjMh1v/sNFBV0kQa0wQkZe6R1NuSCIpv6kda2RGjVWU7NyxnvRHbZzEUcW6MZVD/QlMEKYvBzFxOd1itsdL6Ss4v9LONo4qX1kuYIsfkAtPn/YdxufzRzmBGjwVMwbsYXAPpyltKc2GrDmMQxNHXDM3uTQri19/ZIExwxj2C9u/a78+pOLTeuvM10dUzVvHTJ51gvEJeCDh3yTK0GuWOvJHW7JIG5lF9ak6qDjAX6jLl/KeLin3gqvRJ+auzg//zJFWWrA==&lt;/CodeSignature&gt;&lt;/SmartOptions&gt;&lt;SmartResize enabled=&quot;True&quot; minWidth=&quot;10&quot; minHeight=&quot;10&quot; /&gt;&lt;/SmartSettings&gt;"/>
          <p:cNvGrpSpPr/>
          <p:nvPr>
            <p:custDataLst>
              <p:tags r:id="rId9"/>
            </p:custDataLst>
          </p:nvPr>
        </p:nvGrpSpPr>
        <p:grpSpPr>
          <a:xfrm>
            <a:off x="942025" y="6036336"/>
            <a:ext cx="107839" cy="109736"/>
            <a:chOff x="554563" y="2632644"/>
            <a:chExt cx="131556" cy="131556"/>
          </a:xfrm>
        </p:grpSpPr>
        <p:sp>
          <p:nvSpPr>
            <p:cNvPr id="304" name="Box" descr="&lt;SmartSettings&gt;&lt;SmartResize anchorLeft=&quot;Absolute&quot; anchorTop=&quot;None&quot; anchorRight=&quot;None&quot; anchorBottom=&quot;None&quot; /&gt;&lt;/SmartSettings&gt;"/>
            <p:cNvSpPr/>
            <p:nvPr>
              <p:custDataLst>
                <p:tags r:id="rId19"/>
              </p:custDataLst>
            </p:nvPr>
          </p:nvSpPr>
          <p:spPr>
            <a:xfrm>
              <a:off x="554563" y="2632644"/>
              <a:ext cx="131556" cy="13155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05" name="Check" descr="&lt;SmartSettings&gt;&lt;SmartResize anchorLeft=&quot;Absolute&quot; anchorTop=&quot;None&quot; anchorRight=&quot;None&quot; anchorBottom=&quot;None&quot; /&gt;&lt;/SmartSettings&gt;" hidden="1"/>
            <p:cNvSpPr>
              <a:spLocks noEditPoints="1"/>
            </p:cNvSpPr>
            <p:nvPr>
              <p:custDataLst>
                <p:tags r:id="rId20"/>
              </p:custDataLst>
            </p:nvPr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306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7+PNHy1mmHU7TxPGzBevOHPuuCbZwBRPEPy4YmOYbwB/uywycBH06wlkdo6fTfNWbrT/N3t9QuG+7y6uABf13VVb330LCtKQrKt0rWQ2rID03v80Qgd3IqpvV/dH3dpEh836wWpo+uj8GNjdUizyQTrPEjPzbgD5G4fihEKsYSd6X+Unj0tmlXVZJPS45sOZQwIY46coYu1YtAyn/JrxCxyezGNHWbjH68gqjJE/jVqCfHEhGdeNGNBkv6NaiOYj2d1tXB9bbm+uvPY00QDs2W++jxvm/RqntNs6ZQJqbNpu87K8jqd5GVFkkjclAmVyCl4502k7SMymXiUbuJJdM3ojeS5yNv0Fxtt6k2SKqfDGxXxbYZfnROjdshgh5oWqnby2YeNOp/dZrS3lnulSY+k6S/8hfEX8DgKjn+yaAqSovSzz/pO/klV5+MvmupNXbxuSUjGC/x+G0OIp3mPUcDi3Ma5wnOTpu6MK73MynWe/h7Db+G59djTR98AoGcdf8B/brYVPeZWLmMHQhRjvnWzyjkp86ze+lDF4ZzahgXmyqh+0lT8wUVBvkrq4sS+DbC9DAmR7yBFtGBU+b7P+PvfgR8dLAhHxAcyj4hgFM77+ERhn+M316vNUsnDRitw1Od1tV6RzHsUoIYUUAPELr5gfwhfftUWJWLw9gVFo74JQVOJH0jfffT+0sc4qIm+wO9nFK7DO/Nw+tx+PsD+eEAJD0DcA/WfDUjhic6C/9zwPh64Mltg34IGtHtIPx5/5o1SiE0ff/LJBjzNc4v+8IiNY+qlfmffK76/gXr+w4Znmi1fkQNGMbfxbAaimdhzI+3Mc8sx4bGc/p5M/qzOcwTLt6Cwed4DKzw28lFKCedZuRpDZJyYDMnI0POeyOAJHFLG4Zbz5j99BugGpLd5IoZp6Lll01s2Oy+WcEFv1/g9aMyTHZLmPSf0i6ymOSnHCuKkWnzJcbpw91C2ovvcggw3NLnh61sR8BaEGxyuU003jXkDpgNf3ewP4dHY+eTLL7758LlwebtfvPNL6M+mzZaUw2UXpxvaclQ9QkABrbV1h1VG3MnAE3fC8HxgRPMq51gGHtjjJqdAps7PP/vIetiM7Ed3j+xovq4/pgMIW0SI3NGswzZ9YIIGec8B3ZgdNJovkgLAszHnoT9+yf8DsKF77QwZAAA=&lt;/Code&gt;&lt;CodeSignature&gt;PumjWDhaFvPEOdqY3tUbECgDvq633JANu6xWafpW3bKjkpwD650A0r9G0rHNloFYXbRYGJl06QG0crqjzjMh1v/sNFBV0kQa0wQkZe6R1NuSCIpv6kda2RGjVWU7NyxnvRHbZzEUcW6MZVD/QlMEKYvBzFxOd1itsdL6Ss4v9LONo4qX1kuYIsfkAtPn/YdxufzRzmBGjwVMwbsYXAPpyltKc2GrDmMQxNHXDM3uTQri19/ZIExwxj2C9u/a78+pOLTeuvM10dUzVvHTJ51gvEJeCDh3yTK0GuWOvJHW7JIG5lF9ak6qDjAX6jLl/KeLin3gqvRJ+auzg//zJFWWrA==&lt;/CodeSignature&gt;&lt;/SmartOptions&gt;&lt;SmartResize enabled=&quot;True&quot; minWidth=&quot;10&quot; minHeight=&quot;10&quot; /&gt;&lt;/SmartSettings&gt;"/>
          <p:cNvGrpSpPr/>
          <p:nvPr>
            <p:custDataLst>
              <p:tags r:id="rId10"/>
            </p:custDataLst>
          </p:nvPr>
        </p:nvGrpSpPr>
        <p:grpSpPr>
          <a:xfrm>
            <a:off x="942025" y="6369711"/>
            <a:ext cx="107839" cy="109736"/>
            <a:chOff x="554563" y="2632644"/>
            <a:chExt cx="131556" cy="131556"/>
          </a:xfrm>
        </p:grpSpPr>
        <p:sp>
          <p:nvSpPr>
            <p:cNvPr id="307" name="Box" descr="&lt;SmartSettings&gt;&lt;SmartResize anchorLeft=&quot;Absolute&quot; anchorTop=&quot;None&quot; anchorRight=&quot;None&quot; anchorBottom=&quot;None&quot; /&gt;&lt;/SmartSettings&gt;"/>
            <p:cNvSpPr/>
            <p:nvPr>
              <p:custDataLst>
                <p:tags r:id="rId17"/>
              </p:custDataLst>
            </p:nvPr>
          </p:nvSpPr>
          <p:spPr>
            <a:xfrm>
              <a:off x="554563" y="2632644"/>
              <a:ext cx="131556" cy="13155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08" name="Check" descr="&lt;SmartSettings&gt;&lt;SmartResize anchorLeft=&quot;Absolute&quot; anchorTop=&quot;None&quot; anchorRight=&quot;None&quot; anchorBottom=&quot;None&quot; /&gt;&lt;/SmartSettings&gt;" hidden="1"/>
            <p:cNvSpPr>
              <a:spLocks noEditPoints="1"/>
            </p:cNvSpPr>
            <p:nvPr>
              <p:custDataLst>
                <p:tags r:id="rId18"/>
              </p:custDataLst>
            </p:nvPr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309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7+PNHy1mmHU7TxPGzBevOHPuuCbZwBRPEPy4YmOYbwB/uywycBH06wlkdo6fTfNWbrT/N3t9QuG+7y6uABf13VVb330LCtKQrKt0rWQ2rID03v80Qgd3IqpvV/dH3dpEh836wWpo+uj8GNjdUizyQTrPEjPzbgD5G4fihEKsYSd6X+Unj0tmlXVZJPS45sOZQwIY46coYu1YtAyn/JrxCxyezGNHWbjH68gqjJE/jVqCfHEhGdeNGNBkv6NaiOYj2d1tXB9bbm+uvPY00QDs2W++jxvm/RqntNs6ZQJqbNpu87K8jqd5GVFkkjclAmVyCl4502k7SMymXiUbuJJdM3ojeS5yNv0Fxtt6k2SKqfDGxXxbYZfnROjdshgh5oWqnby2YeNOp/dZrS3lnulSY+k6S/8hfEX8DgKjn+yaAqSovSzz/pO/klV5+MvmupNXbxuSUjGC/x+G0OIp3mPUcDi3Ma5wnOTpu6MK73MynWe/h7Db+G59djTR98AoGcdf8B/brYVPeZWLmMHQhRjvnWzyjkp86ze+lDF4ZzahgXmyqh+0lT8wUVBvkrq4sS+DbC9DAmR7yBFtGBU+b7P+PvfgR8dLAhHxAcyj4hgFM77+ERhn+M316vNUsnDRitw1Od1tV6RzHsUoIYUUAPELr5gfwhfftUWJWLw9gVFo74JQVOJH0jfffT+0sc4qIm+wO9nFK7DO/Nw+tx+PsD+eEAJD0DcA/WfDUjhic6C/9zwPh64Mltg34IGtHtIPx5/5o1SiE0ff/LJBjzNc4v+8IiNY+qlfmffK76/gXr+w4Znmi1fkQNGMbfxbAaimdhzI+3Mc8sx4bGc/p5M/qzOcwTLt6Cwed4DKzw28lFKCedZuRpDZJyYDMnI0POeyOAJHFLG4Zbz5j99BugGpLd5IoZp6Lll01s2Oy+WcEFv1/g9aMyTHZLmPSf0i6ymOSnHCuKkWnzJcbpw91C2ovvcggw3NLnh61sR8BaEGxyuU003jXkDpgNf3ewP4dHY+eTLL7758LlwebtfvPNL6M+mzZaUw2UXpxvaclQ9QkABrbV1h1VG3MnAE3fC8HxgRPMq51gGHtjjJqdAps7PP/vIetiM7Ed3j+xovq4/pgMIW0SI3NGswzZ9YIIGec8B3ZgdNJovkgLAszHnoT9+yf8DsKF77QwZAAA=&lt;/Code&gt;&lt;CodeSignature&gt;PumjWDhaFvPEOdqY3tUbECgDvq633JANu6xWafpW3bKjkpwD650A0r9G0rHNloFYXbRYGJl06QG0crqjzjMh1v/sNFBV0kQa0wQkZe6R1NuSCIpv6kda2RGjVWU7NyxnvRHbZzEUcW6MZVD/QlMEKYvBzFxOd1itsdL6Ss4v9LONo4qX1kuYIsfkAtPn/YdxufzRzmBGjwVMwbsYXAPpyltKc2GrDmMQxNHXDM3uTQri19/ZIExwxj2C9u/a78+pOLTeuvM10dUzVvHTJ51gvEJeCDh3yTK0GuWOvJHW7JIG5lF9ak6qDjAX6jLl/KeLin3gqvRJ+auzg//zJFWWrA==&lt;/CodeSignature&gt;&lt;/SmartOptions&gt;&lt;SmartResize enabled=&quot;True&quot; minWidth=&quot;10&quot; minHeight=&quot;10&quot; /&gt;&lt;/SmartSettings&gt;"/>
          <p:cNvGrpSpPr/>
          <p:nvPr>
            <p:custDataLst>
              <p:tags r:id="rId11"/>
            </p:custDataLst>
          </p:nvPr>
        </p:nvGrpSpPr>
        <p:grpSpPr>
          <a:xfrm>
            <a:off x="942025" y="3520109"/>
            <a:ext cx="107839" cy="109736"/>
            <a:chOff x="554563" y="2632644"/>
            <a:chExt cx="131556" cy="131556"/>
          </a:xfrm>
        </p:grpSpPr>
        <p:sp>
          <p:nvSpPr>
            <p:cNvPr id="310" name="Box" descr="&lt;SmartSettings&gt;&lt;SmartResize anchorLeft=&quot;Absolute&quot; anchorTop=&quot;None&quot; anchorRight=&quot;None&quot; anchorBottom=&quot;None&quot; /&gt;&lt;/SmartSettings&gt;"/>
            <p:cNvSpPr/>
            <p:nvPr>
              <p:custDataLst>
                <p:tags r:id="rId15"/>
              </p:custDataLst>
            </p:nvPr>
          </p:nvSpPr>
          <p:spPr>
            <a:xfrm>
              <a:off x="554563" y="2632644"/>
              <a:ext cx="131556" cy="13155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11" name="Check" descr="&lt;SmartSettings&gt;&lt;SmartResize anchorLeft=&quot;Absolute&quot; anchorTop=&quot;None&quot; anchorRight=&quot;None&quot; anchorBottom=&quot;None&quot; /&gt;&lt;/SmartSettings&gt;" hidden="1"/>
            <p:cNvSpPr>
              <a:spLocks noEditPoints="1"/>
            </p:cNvSpPr>
            <p:nvPr>
              <p:custDataLst>
                <p:tags r:id="rId16"/>
              </p:custDataLst>
            </p:nvPr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312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7+PNHy1mmHU7TxPGzBevOHPuuCbZwBRPEPy4YmOYbwB/uywycBH06wlkdo6fTfNWbrT/N3t9QuG+7y6uABf13VVb330LCtKQrKt0rWQ2rID03v80Qgd3IqpvV/dH3dpEh836wWpo+uj8GNjdUizyQTrPEjPzbgD5G4fihEKsYSd6X+Unj0tmlXVZJPS45sOZQwIY46coYu1YtAyn/JrxCxyezGNHWbjH68gqjJE/jVqCfHEhGdeNGNBkv6NaiOYj2d1tXB9bbm+uvPY00QDs2W++jxvm/RqntNs6ZQJqbNpu87K8jqd5GVFkkjclAmVyCl4502k7SMymXiUbuJJdM3ojeS5yNv0Fxtt6k2SKqfDGxXxbYZfnROjdshgh5oWqnby2YeNOp/dZrS3lnulSY+k6S/8hfEX8DgKjn+yaAqSovSzz/pO/klV5+MvmupNXbxuSUjGC/x+G0OIp3mPUcDi3Ma5wnOTpu6MK73MynWe/h7Db+G59djTR98AoGcdf8B/brYVPeZWLmMHQhRjvnWzyjkp86ze+lDF4ZzahgXmyqh+0lT8wUVBvkrq4sS+DbC9DAmR7yBFtGBU+b7P+PvfgR8dLAhHxAcyj4hgFM77+ERhn+M316vNUsnDRitw1Od1tV6RzHsUoIYUUAPELr5gfwhfftUWJWLw9gVFo74JQVOJH0jfffT+0sc4qIm+wO9nFK7DO/Nw+tx+PsD+eEAJD0DcA/WfDUjhic6C/9zwPh64Mltg34IGtHtIPx5/5o1SiE0ff/LJBjzNc4v+8IiNY+qlfmffK76/gXr+w4Znmi1fkQNGMbfxbAaimdhzI+3Mc8sx4bGc/p5M/qzOcwTLt6Cwed4DKzw28lFKCedZuRpDZJyYDMnI0POeyOAJHFLG4Zbz5j99BugGpLd5IoZp6Lll01s2Oy+WcEFv1/g9aMyTHZLmPSf0i6ymOSnHCuKkWnzJcbpw91C2ovvcggw3NLnh61sR8BaEGxyuU003jXkDpgNf3ewP4dHY+eTLL7758LlwebtfvPNL6M+mzZaUw2UXpxvaclQ9QkABrbV1h1VG3MnAE3fC8HxgRPMq51gGHtjjJqdAps7PP/vIetiM7Ed3j+xovq4/pgMIW0SI3NGswzZ9YIIGec8B3ZgdNJovkgLAszHnoT9+yf8DsKF77QwZAAA=&lt;/Code&gt;&lt;CodeSignature&gt;PumjWDhaFvPEOdqY3tUbECgDvq633JANu6xWafpW3bKjkpwD650A0r9G0rHNloFYXbRYGJl06QG0crqjzjMh1v/sNFBV0kQa0wQkZe6R1NuSCIpv6kda2RGjVWU7NyxnvRHbZzEUcW6MZVD/QlMEKYvBzFxOd1itsdL6Ss4v9LONo4qX1kuYIsfkAtPn/YdxufzRzmBGjwVMwbsYXAPpyltKc2GrDmMQxNHXDM3uTQri19/ZIExwxj2C9u/a78+pOLTeuvM10dUzVvHTJ51gvEJeCDh3yTK0GuWOvJHW7JIG5lF9ak6qDjAX6jLl/KeLin3gqvRJ+auzg//zJFWWrA==&lt;/CodeSignature&gt;&lt;/SmartOptions&gt;&lt;SmartResize enabled=&quot;True&quot; minWidth=&quot;10&quot; minHeight=&quot;10&quot; /&gt;&lt;/SmartSettings&gt;"/>
          <p:cNvGrpSpPr/>
          <p:nvPr>
            <p:custDataLst>
              <p:tags r:id="rId12"/>
            </p:custDataLst>
          </p:nvPr>
        </p:nvGrpSpPr>
        <p:grpSpPr>
          <a:xfrm>
            <a:off x="942025" y="3205784"/>
            <a:ext cx="107839" cy="109736"/>
            <a:chOff x="554563" y="2632644"/>
            <a:chExt cx="131556" cy="131556"/>
          </a:xfrm>
        </p:grpSpPr>
        <p:sp>
          <p:nvSpPr>
            <p:cNvPr id="313" name="Box" descr="&lt;SmartSettings&gt;&lt;SmartResize anchorLeft=&quot;Absolute&quot; anchorTop=&quot;None&quot; anchorRight=&quot;None&quot; anchorBottom=&quot;None&quot; /&gt;&lt;/SmartSettings&gt;"/>
            <p:cNvSpPr/>
            <p:nvPr>
              <p:custDataLst>
                <p:tags r:id="rId13"/>
              </p:custDataLst>
            </p:nvPr>
          </p:nvSpPr>
          <p:spPr>
            <a:xfrm>
              <a:off x="554563" y="2632644"/>
              <a:ext cx="131556" cy="13155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14" name="Check" descr="&lt;SmartSettings&gt;&lt;SmartResize anchorLeft=&quot;Absolute&quot; anchorTop=&quot;None&quot; anchorRight=&quot;None&quot; anchorBottom=&quot;None&quot; /&gt;&lt;/SmartSettings&gt;" hidden="1"/>
            <p:cNvSpPr>
              <a:spLocks noEditPoints="1"/>
            </p:cNvSpPr>
            <p:nvPr>
              <p:custDataLst>
                <p:tags r:id="rId14"/>
              </p:custDataLst>
            </p:nvPr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315" name="모서리가 둥근 직사각형 314"/>
          <p:cNvSpPr/>
          <p:nvPr/>
        </p:nvSpPr>
        <p:spPr>
          <a:xfrm>
            <a:off x="790628" y="1695663"/>
            <a:ext cx="8105721" cy="961621"/>
          </a:xfrm>
          <a:prstGeom prst="roundRect">
            <a:avLst>
              <a:gd name="adj" fmla="val 8445"/>
            </a:avLst>
          </a:prstGeom>
          <a:noFill/>
          <a:ln>
            <a:solidFill>
              <a:srgbClr val="0000FF"/>
            </a:solidFill>
            <a:prstDash val="dash"/>
          </a:ln>
        </p:spPr>
        <p:txBody>
          <a:bodyPr wrap="none" lIns="36000" tIns="36000" rIns="36000" bIns="36000" rtlCol="0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endParaRPr lang="ko-KR" altLang="en-US" sz="800" dirty="0" smtClean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16" name="타원 315"/>
          <p:cNvSpPr/>
          <p:nvPr/>
        </p:nvSpPr>
        <p:spPr>
          <a:xfrm>
            <a:off x="748651" y="1609136"/>
            <a:ext cx="168861" cy="174728"/>
          </a:xfrm>
          <a:prstGeom prst="ellipse">
            <a:avLst/>
          </a:prstGeom>
          <a:solidFill>
            <a:srgbClr val="0000FF"/>
          </a:solidFill>
          <a:ln w="3175">
            <a:solidFill>
              <a:srgbClr val="0000FF"/>
            </a:solidFill>
          </a:ln>
          <a:effectLst>
            <a:outerShdw blurRad="12700" dist="38100" dir="2700000" algn="tl" rotWithShape="0">
              <a:schemeClr val="bg1">
                <a:lumMod val="75000"/>
                <a:alpha val="40000"/>
              </a:schemeClr>
            </a:outerShdw>
          </a:effectLst>
        </p:spPr>
        <p:txBody>
          <a:bodyPr wrap="none" lIns="36000" tIns="36000" rIns="36000" bIns="36000" rtlCol="0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altLang="ko-KR" sz="800" smtClean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2</a:t>
            </a:r>
            <a:endParaRPr lang="ko-KR" altLang="en-US" sz="800" dirty="0">
              <a:solidFill>
                <a:schemeClr val="bg1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317" name="타원 316"/>
          <p:cNvSpPr/>
          <p:nvPr/>
        </p:nvSpPr>
        <p:spPr>
          <a:xfrm>
            <a:off x="5292076" y="1329664"/>
            <a:ext cx="168861" cy="174728"/>
          </a:xfrm>
          <a:prstGeom prst="ellipse">
            <a:avLst/>
          </a:prstGeom>
          <a:solidFill>
            <a:srgbClr val="FF0000"/>
          </a:solidFill>
          <a:ln w="3175">
            <a:solidFill>
              <a:srgbClr val="C00000"/>
            </a:solidFill>
          </a:ln>
          <a:effectLst>
            <a:outerShdw blurRad="12700" dist="38100" dir="2700000" algn="tl" rotWithShape="0">
              <a:schemeClr val="bg1">
                <a:lumMod val="75000"/>
                <a:alpha val="40000"/>
              </a:schemeClr>
            </a:outerShdw>
          </a:effectLst>
        </p:spPr>
        <p:txBody>
          <a:bodyPr wrap="none" lIns="36000" tIns="36000" rIns="36000" bIns="36000" rtlCol="0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altLang="ko-KR" sz="800" smtClean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1</a:t>
            </a:r>
            <a:endParaRPr lang="ko-KR" altLang="en-US" sz="800" dirty="0">
              <a:solidFill>
                <a:schemeClr val="bg1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8" name="직사각형 7"/>
          <p:cNvSpPr/>
          <p:nvPr/>
        </p:nvSpPr>
        <p:spPr>
          <a:xfrm rot="10800000">
            <a:off x="863503" y="5373216"/>
            <a:ext cx="7968799" cy="1219021"/>
          </a:xfrm>
          <a:prstGeom prst="rect">
            <a:avLst/>
          </a:prstGeom>
          <a:gradFill>
            <a:gsLst>
              <a:gs pos="0">
                <a:schemeClr val="bg1">
                  <a:alpha val="48000"/>
                </a:schemeClr>
              </a:gs>
              <a:gs pos="100000">
                <a:schemeClr val="bg1"/>
              </a:gs>
              <a:gs pos="100000">
                <a:schemeClr val="bg1"/>
              </a:gs>
              <a:gs pos="100000">
                <a:schemeClr val="bg1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6200000" scaled="1"/>
          </a:gradFill>
        </p:spPr>
        <p:txBody>
          <a:bodyPr wrap="none" lIns="36000" tIns="36000" rIns="36000" bIns="36000" rtlCol="0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endParaRPr lang="ko-KR" altLang="en-US" sz="800" dirty="0" smtClean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18" name="타원 317"/>
          <p:cNvSpPr/>
          <p:nvPr/>
        </p:nvSpPr>
        <p:spPr>
          <a:xfrm>
            <a:off x="1386826" y="1816725"/>
            <a:ext cx="168861" cy="174728"/>
          </a:xfrm>
          <a:prstGeom prst="ellipse">
            <a:avLst/>
          </a:prstGeom>
          <a:solidFill>
            <a:srgbClr val="0000FF"/>
          </a:solidFill>
          <a:ln w="3175">
            <a:solidFill>
              <a:srgbClr val="0000FF"/>
            </a:solidFill>
          </a:ln>
          <a:effectLst>
            <a:outerShdw blurRad="12700" dist="38100" dir="2700000" algn="tl" rotWithShape="0">
              <a:schemeClr val="bg1">
                <a:lumMod val="75000"/>
                <a:alpha val="40000"/>
              </a:schemeClr>
            </a:outerShdw>
          </a:effectLst>
        </p:spPr>
        <p:txBody>
          <a:bodyPr wrap="none" lIns="36000" tIns="36000" rIns="36000" bIns="36000" rtlCol="0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altLang="ko-KR" sz="800" smtClean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2-1</a:t>
            </a:r>
            <a:endParaRPr lang="ko-KR" altLang="en-US" sz="800" dirty="0">
              <a:solidFill>
                <a:schemeClr val="bg1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319" name="타원 318"/>
          <p:cNvSpPr/>
          <p:nvPr/>
        </p:nvSpPr>
        <p:spPr>
          <a:xfrm>
            <a:off x="4413372" y="1816725"/>
            <a:ext cx="168861" cy="174728"/>
          </a:xfrm>
          <a:prstGeom prst="ellipse">
            <a:avLst/>
          </a:prstGeom>
          <a:solidFill>
            <a:srgbClr val="0000FF"/>
          </a:solidFill>
          <a:ln w="3175">
            <a:solidFill>
              <a:srgbClr val="0000FF"/>
            </a:solidFill>
          </a:ln>
          <a:effectLst>
            <a:outerShdw blurRad="12700" dist="38100" dir="2700000" algn="tl" rotWithShape="0">
              <a:schemeClr val="bg1">
                <a:lumMod val="75000"/>
                <a:alpha val="40000"/>
              </a:schemeClr>
            </a:outerShdw>
          </a:effectLst>
        </p:spPr>
        <p:txBody>
          <a:bodyPr wrap="none" lIns="36000" tIns="36000" rIns="36000" bIns="36000" rtlCol="0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altLang="ko-KR" sz="800" smtClean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2-2</a:t>
            </a:r>
            <a:endParaRPr lang="ko-KR" altLang="en-US" sz="800" dirty="0">
              <a:solidFill>
                <a:schemeClr val="bg1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320" name="모서리가 둥근 직사각형 319"/>
          <p:cNvSpPr/>
          <p:nvPr/>
        </p:nvSpPr>
        <p:spPr>
          <a:xfrm>
            <a:off x="1343472" y="2376316"/>
            <a:ext cx="2880320" cy="20604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txBody>
          <a:bodyPr wrap="none" lIns="36000" tIns="36000" rIns="36000" bIns="36000" rtlCol="0" anchor="ctr"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altLang="ko-KR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 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5454386" y="1843744"/>
            <a:ext cx="1433702" cy="421246"/>
            <a:chOff x="5191776" y="1843744"/>
            <a:chExt cx="1433702" cy="421246"/>
          </a:xfrm>
        </p:grpSpPr>
        <p:grpSp>
          <p:nvGrpSpPr>
            <p:cNvPr id="321" name="그룹 320"/>
            <p:cNvGrpSpPr/>
            <p:nvPr/>
          </p:nvGrpSpPr>
          <p:grpSpPr>
            <a:xfrm>
              <a:off x="5191776" y="1843744"/>
              <a:ext cx="681227" cy="125971"/>
              <a:chOff x="3877326" y="785426"/>
              <a:chExt cx="681227" cy="125971"/>
            </a:xfrm>
          </p:grpSpPr>
          <p:sp>
            <p:nvSpPr>
              <p:cNvPr id="322" name="타원 321"/>
              <p:cNvSpPr/>
              <p:nvPr/>
            </p:nvSpPr>
            <p:spPr>
              <a:xfrm>
                <a:off x="3877326" y="791038"/>
                <a:ext cx="118737" cy="120359"/>
              </a:xfrm>
              <a:prstGeom prst="ellipse">
                <a:avLst/>
              </a:prstGeom>
              <a:noFill/>
              <a:ln w="31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txBody>
              <a:bodyPr wrap="none" lIns="36000" tIns="36000" rIns="36000" bIns="36000" rtlCol="0" anchor="ctr">
                <a:noAutofit/>
              </a:bodyPr>
              <a:lstStyle/>
              <a:p>
                <a:pPr algn="ctr">
                  <a:lnSpc>
                    <a:spcPct val="115000"/>
                  </a:lnSpc>
                  <a:spcAft>
                    <a:spcPts val="1000"/>
                  </a:spcAft>
                </a:pPr>
                <a:endParaRPr lang="ko-KR" altLang="en-US" sz="8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323" name="타원 322"/>
              <p:cNvSpPr/>
              <p:nvPr/>
            </p:nvSpPr>
            <p:spPr>
              <a:xfrm>
                <a:off x="4439816" y="791038"/>
                <a:ext cx="118737" cy="120359"/>
              </a:xfrm>
              <a:prstGeom prst="ellipse">
                <a:avLst/>
              </a:prstGeom>
              <a:noFill/>
              <a:ln w="31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txBody>
              <a:bodyPr wrap="none" lIns="36000" tIns="36000" rIns="36000" bIns="36000" rtlCol="0" anchor="ctr">
                <a:noAutofit/>
              </a:bodyPr>
              <a:lstStyle/>
              <a:p>
                <a:pPr algn="ctr">
                  <a:lnSpc>
                    <a:spcPct val="115000"/>
                  </a:lnSpc>
                  <a:spcAft>
                    <a:spcPts val="1000"/>
                  </a:spcAft>
                </a:pPr>
                <a:endParaRPr lang="ko-KR" altLang="en-US" sz="8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324" name="자유형 323"/>
              <p:cNvSpPr/>
              <p:nvPr/>
            </p:nvSpPr>
            <p:spPr>
              <a:xfrm>
                <a:off x="3888910" y="785426"/>
                <a:ext cx="123825" cy="100482"/>
              </a:xfrm>
              <a:custGeom>
                <a:avLst/>
                <a:gdLst>
                  <a:gd name="connsiteX0" fmla="*/ 0 w 190500"/>
                  <a:gd name="connsiteY0" fmla="*/ 95250 h 209550"/>
                  <a:gd name="connsiteX1" fmla="*/ 76200 w 190500"/>
                  <a:gd name="connsiteY1" fmla="*/ 209550 h 209550"/>
                  <a:gd name="connsiteX2" fmla="*/ 190500 w 190500"/>
                  <a:gd name="connsiteY2" fmla="*/ 0 h 209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90500" h="209550">
                    <a:moveTo>
                      <a:pt x="0" y="95250"/>
                    </a:moveTo>
                    <a:lnTo>
                      <a:pt x="76200" y="209550"/>
                    </a:lnTo>
                    <a:lnTo>
                      <a:pt x="190500" y="0"/>
                    </a:lnTo>
                  </a:path>
                </a:pathLst>
              </a:custGeom>
              <a:noFill/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325" name="그룹 324"/>
            <p:cNvGrpSpPr/>
            <p:nvPr/>
          </p:nvGrpSpPr>
          <p:grpSpPr>
            <a:xfrm>
              <a:off x="5191776" y="2139019"/>
              <a:ext cx="681227" cy="125971"/>
              <a:chOff x="3877326" y="785426"/>
              <a:chExt cx="681227" cy="125971"/>
            </a:xfrm>
          </p:grpSpPr>
          <p:sp>
            <p:nvSpPr>
              <p:cNvPr id="326" name="타원 325"/>
              <p:cNvSpPr/>
              <p:nvPr/>
            </p:nvSpPr>
            <p:spPr>
              <a:xfrm>
                <a:off x="3877326" y="791038"/>
                <a:ext cx="118737" cy="120359"/>
              </a:xfrm>
              <a:prstGeom prst="ellipse">
                <a:avLst/>
              </a:prstGeom>
              <a:noFill/>
              <a:ln w="31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txBody>
              <a:bodyPr wrap="none" lIns="36000" tIns="36000" rIns="36000" bIns="36000" rtlCol="0" anchor="ctr">
                <a:noAutofit/>
              </a:bodyPr>
              <a:lstStyle/>
              <a:p>
                <a:pPr algn="ctr">
                  <a:lnSpc>
                    <a:spcPct val="115000"/>
                  </a:lnSpc>
                  <a:spcAft>
                    <a:spcPts val="1000"/>
                  </a:spcAft>
                </a:pPr>
                <a:endParaRPr lang="ko-KR" altLang="en-US" sz="8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327" name="타원 326"/>
              <p:cNvSpPr/>
              <p:nvPr/>
            </p:nvSpPr>
            <p:spPr>
              <a:xfrm>
                <a:off x="4439816" y="791038"/>
                <a:ext cx="118737" cy="120359"/>
              </a:xfrm>
              <a:prstGeom prst="ellipse">
                <a:avLst/>
              </a:prstGeom>
              <a:noFill/>
              <a:ln w="31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txBody>
              <a:bodyPr wrap="none" lIns="36000" tIns="36000" rIns="36000" bIns="36000" rtlCol="0" anchor="ctr">
                <a:noAutofit/>
              </a:bodyPr>
              <a:lstStyle/>
              <a:p>
                <a:pPr algn="ctr">
                  <a:lnSpc>
                    <a:spcPct val="115000"/>
                  </a:lnSpc>
                  <a:spcAft>
                    <a:spcPts val="1000"/>
                  </a:spcAft>
                </a:pPr>
                <a:endParaRPr lang="ko-KR" altLang="en-US" sz="8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328" name="자유형 327"/>
              <p:cNvSpPr/>
              <p:nvPr/>
            </p:nvSpPr>
            <p:spPr>
              <a:xfrm>
                <a:off x="3888910" y="785426"/>
                <a:ext cx="123825" cy="100482"/>
              </a:xfrm>
              <a:custGeom>
                <a:avLst/>
                <a:gdLst>
                  <a:gd name="connsiteX0" fmla="*/ 0 w 190500"/>
                  <a:gd name="connsiteY0" fmla="*/ 95250 h 209550"/>
                  <a:gd name="connsiteX1" fmla="*/ 76200 w 190500"/>
                  <a:gd name="connsiteY1" fmla="*/ 209550 h 209550"/>
                  <a:gd name="connsiteX2" fmla="*/ 190500 w 190500"/>
                  <a:gd name="connsiteY2" fmla="*/ 0 h 209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90500" h="209550">
                    <a:moveTo>
                      <a:pt x="0" y="95250"/>
                    </a:moveTo>
                    <a:lnTo>
                      <a:pt x="76200" y="209550"/>
                    </a:lnTo>
                    <a:lnTo>
                      <a:pt x="190500" y="0"/>
                    </a:lnTo>
                  </a:path>
                </a:pathLst>
              </a:custGeom>
              <a:noFill/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29" name="타원 328"/>
            <p:cNvSpPr/>
            <p:nvPr/>
          </p:nvSpPr>
          <p:spPr>
            <a:xfrm>
              <a:off x="6506741" y="1843744"/>
              <a:ext cx="118737" cy="120359"/>
            </a:xfrm>
            <a:prstGeom prst="ellipse">
              <a:avLst/>
            </a:prstGeom>
            <a:noFill/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wrap="none" lIns="36000" tIns="36000" rIns="36000" bIns="36000" rtlCol="0" anchor="ctr"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1000"/>
                </a:spcAft>
              </a:pPr>
              <a:endPara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</p:grpSp>
      <p:sp>
        <p:nvSpPr>
          <p:cNvPr id="330" name="타원 329"/>
          <p:cNvSpPr/>
          <p:nvPr/>
        </p:nvSpPr>
        <p:spPr>
          <a:xfrm>
            <a:off x="4413372" y="2112000"/>
            <a:ext cx="168861" cy="174728"/>
          </a:xfrm>
          <a:prstGeom prst="ellipse">
            <a:avLst/>
          </a:prstGeom>
          <a:solidFill>
            <a:srgbClr val="0000FF"/>
          </a:solidFill>
          <a:ln w="3175">
            <a:solidFill>
              <a:srgbClr val="0000FF"/>
            </a:solidFill>
          </a:ln>
          <a:effectLst>
            <a:outerShdw blurRad="12700" dist="38100" dir="2700000" algn="tl" rotWithShape="0">
              <a:schemeClr val="bg1">
                <a:lumMod val="75000"/>
                <a:alpha val="40000"/>
              </a:schemeClr>
            </a:outerShdw>
          </a:effectLst>
        </p:spPr>
        <p:txBody>
          <a:bodyPr wrap="none" lIns="36000" tIns="36000" rIns="36000" bIns="36000" rtlCol="0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altLang="ko-KR" sz="800" smtClean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2-3</a:t>
            </a:r>
            <a:endParaRPr lang="ko-KR" altLang="en-US" sz="800" dirty="0">
              <a:solidFill>
                <a:schemeClr val="bg1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331" name="타원 330"/>
          <p:cNvSpPr/>
          <p:nvPr/>
        </p:nvSpPr>
        <p:spPr>
          <a:xfrm>
            <a:off x="8032872" y="1873875"/>
            <a:ext cx="168861" cy="174728"/>
          </a:xfrm>
          <a:prstGeom prst="ellipse">
            <a:avLst/>
          </a:prstGeom>
          <a:solidFill>
            <a:srgbClr val="0000FF"/>
          </a:solidFill>
          <a:ln w="3175">
            <a:solidFill>
              <a:srgbClr val="0000FF"/>
            </a:solidFill>
          </a:ln>
          <a:effectLst>
            <a:outerShdw blurRad="12700" dist="38100" dir="2700000" algn="tl" rotWithShape="0">
              <a:schemeClr val="bg1">
                <a:lumMod val="75000"/>
                <a:alpha val="40000"/>
              </a:schemeClr>
            </a:outerShdw>
          </a:effectLst>
        </p:spPr>
        <p:txBody>
          <a:bodyPr wrap="none" lIns="36000" tIns="36000" rIns="36000" bIns="36000" rtlCol="0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altLang="ko-KR" sz="800" smtClean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2-4</a:t>
            </a:r>
            <a:endParaRPr lang="ko-KR" altLang="en-US" sz="800" dirty="0">
              <a:solidFill>
                <a:schemeClr val="bg1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332" name="타원 331"/>
          <p:cNvSpPr/>
          <p:nvPr/>
        </p:nvSpPr>
        <p:spPr>
          <a:xfrm>
            <a:off x="8032872" y="2140575"/>
            <a:ext cx="168861" cy="174728"/>
          </a:xfrm>
          <a:prstGeom prst="ellipse">
            <a:avLst/>
          </a:prstGeom>
          <a:solidFill>
            <a:srgbClr val="0000FF"/>
          </a:solidFill>
          <a:ln w="3175">
            <a:solidFill>
              <a:srgbClr val="0000FF"/>
            </a:solidFill>
          </a:ln>
          <a:effectLst>
            <a:outerShdw blurRad="12700" dist="38100" dir="2700000" algn="tl" rotWithShape="0">
              <a:schemeClr val="bg1">
                <a:lumMod val="75000"/>
                <a:alpha val="40000"/>
              </a:schemeClr>
            </a:outerShdw>
          </a:effectLst>
        </p:spPr>
        <p:txBody>
          <a:bodyPr wrap="none" lIns="36000" tIns="36000" rIns="36000" bIns="36000" rtlCol="0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altLang="ko-KR" sz="800" smtClean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2-5</a:t>
            </a:r>
            <a:endParaRPr lang="ko-KR" altLang="en-US" sz="800" dirty="0">
              <a:solidFill>
                <a:schemeClr val="bg1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10" name="자유형 9"/>
          <p:cNvSpPr/>
          <p:nvPr/>
        </p:nvSpPr>
        <p:spPr>
          <a:xfrm>
            <a:off x="8726303" y="1535419"/>
            <a:ext cx="173927" cy="295275"/>
          </a:xfrm>
          <a:custGeom>
            <a:avLst/>
            <a:gdLst>
              <a:gd name="connsiteX0" fmla="*/ 0 w 173927"/>
              <a:gd name="connsiteY0" fmla="*/ 0 h 295275"/>
              <a:gd name="connsiteX1" fmla="*/ 171450 w 173927"/>
              <a:gd name="connsiteY1" fmla="*/ 114300 h 295275"/>
              <a:gd name="connsiteX2" fmla="*/ 85725 w 173927"/>
              <a:gd name="connsiteY2" fmla="*/ 295275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3927" h="295275">
                <a:moveTo>
                  <a:pt x="0" y="0"/>
                </a:moveTo>
                <a:cubicBezTo>
                  <a:pt x="78581" y="32544"/>
                  <a:pt x="157163" y="65088"/>
                  <a:pt x="171450" y="114300"/>
                </a:cubicBezTo>
                <a:cubicBezTo>
                  <a:pt x="185738" y="163513"/>
                  <a:pt x="135731" y="229394"/>
                  <a:pt x="85725" y="295275"/>
                </a:cubicBezTo>
              </a:path>
            </a:pathLst>
          </a:custGeom>
          <a:noFill/>
          <a:ln w="12700">
            <a:solidFill>
              <a:srgbClr val="0000FF"/>
            </a:solidFill>
            <a:headEnd type="triangle" w="med" len="med"/>
            <a:tailEnd type="triangle" w="med" len="med"/>
          </a:ln>
        </p:spPr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8829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4" name="표 1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4984817"/>
              </p:ext>
            </p:extLst>
          </p:nvPr>
        </p:nvGraphicFramePr>
        <p:xfrm>
          <a:off x="850417" y="1170236"/>
          <a:ext cx="7981887" cy="23307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2108">
                  <a:extLst>
                    <a:ext uri="{9D8B030D-6E8A-4147-A177-3AD203B41FA5}">
                      <a16:colId xmlns:a16="http://schemas.microsoft.com/office/drawing/2014/main" val="2455209323"/>
                    </a:ext>
                  </a:extLst>
                </a:gridCol>
                <a:gridCol w="3143275">
                  <a:extLst>
                    <a:ext uri="{9D8B030D-6E8A-4147-A177-3AD203B41FA5}">
                      <a16:colId xmlns:a16="http://schemas.microsoft.com/office/drawing/2014/main" val="3789796816"/>
                    </a:ext>
                  </a:extLst>
                </a:gridCol>
                <a:gridCol w="1512168">
                  <a:extLst>
                    <a:ext uri="{9D8B030D-6E8A-4147-A177-3AD203B41FA5}">
                      <a16:colId xmlns:a16="http://schemas.microsoft.com/office/drawing/2014/main" val="1655089939"/>
                    </a:ext>
                  </a:extLst>
                </a:gridCol>
                <a:gridCol w="1512168">
                  <a:extLst>
                    <a:ext uri="{9D8B030D-6E8A-4147-A177-3AD203B41FA5}">
                      <a16:colId xmlns:a16="http://schemas.microsoft.com/office/drawing/2014/main" val="2502677421"/>
                    </a:ext>
                  </a:extLst>
                </a:gridCol>
                <a:gridCol w="1512168">
                  <a:extLst>
                    <a:ext uri="{9D8B030D-6E8A-4147-A177-3AD203B41FA5}">
                      <a16:colId xmlns:a16="http://schemas.microsoft.com/office/drawing/2014/main" val="1715249205"/>
                    </a:ext>
                  </a:extLst>
                </a:gridCol>
              </a:tblGrid>
              <a:tr h="386368">
                <a:tc gridSpan="5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1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1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0666363"/>
                  </a:ext>
                </a:extLst>
              </a:tr>
              <a:tr h="31736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달력명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소유자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상태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유형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7651868"/>
                  </a:ext>
                </a:extLst>
              </a:tr>
              <a:tr h="1627036"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B0600000101010101" charset="-127"/>
                          <a:ea typeface="나눔고딕" panose="020B0600000101010101" charset="-127"/>
                        </a:rPr>
                        <a:t>검색된 결과가 없습니다</a:t>
                      </a:r>
                      <a:r>
                        <a:rPr lang="en-US" altLang="ko-KR" sz="800" b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B0600000101010101" charset="-127"/>
                          <a:ea typeface="나눔고딕" panose="020B0600000101010101" charset="-127"/>
                        </a:rPr>
                        <a:t>.</a:t>
                      </a:r>
                      <a:endParaRPr lang="ko-KR" altLang="en-US" sz="800" b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sng" strike="noStrike" kern="1200" cap="none" spc="0" normalizeH="0" baseline="0" noProof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0385041"/>
                  </a:ext>
                </a:extLst>
              </a:tr>
            </a:tbl>
          </a:graphicData>
        </a:graphic>
      </p:graphicFrame>
      <p:grpSp>
        <p:nvGrpSpPr>
          <p:cNvPr id="115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7+PNHy1mmHU7TxPGzBevOHPuuCbZwBRPEPy4YmOYbwB/uywycBH06wlkdo6fTfNWbrT/N3t9QuG+7y6uABf13VVb330LCtKQrKt0rWQ2rID03v80Qgd3IqpvV/dH3dpEh836wWpo+uj8GNjdUizyQTrPEjPzbgD5G4fihEKsYSd6X+Unj0tmlXVZJPS45sOZQwIY46coYu1YtAyn/JrxCxyezGNHWbjH68gqjJE/jVqCfHEhGdeNGNBkv6NaiOYj2d1tXB9bbm+uvPY00QDs2W++jxvm/RqntNs6ZQJqbNpu87K8jqd5GVFkkjclAmVyCl4502k7SMymXiUbuJJdM3ojeS5yNv0Fxtt6k2SKqfDGxXxbYZfnROjdshgh5oWqnby2YeNOp/dZrS3lnulSY+k6S/8hfEX8DgKjn+yaAqSovSzz/pO/klV5+MvmupNXbxuSUjGC/x+G0OIp3mPUcDi3Ma5wnOTpu6MK73MynWe/h7Db+G59djTR98AoGcdf8B/brYVPeZWLmMHQhRjvnWzyjkp86ze+lDF4ZzahgXmyqh+0lT8wUVBvkrq4sS+DbC9DAmR7yBFtGBU+b7P+PvfgR8dLAhHxAcyj4hgFM77+ERhn+M316vNUsnDRitw1Od1tV6RzHsUoIYUUAPELr5gfwhfftUWJWLw9gVFo74JQVOJH0jfffT+0sc4qIm+wO9nFK7DO/Nw+tx+PsD+eEAJD0DcA/WfDUjhic6C/9zwPh64Mltg34IGtHtIPx5/5o1SiE0ff/LJBjzNc4v+8IiNY+qlfmffK76/gXr+w4Znmi1fkQNGMbfxbAaimdhzI+3Mc8sx4bGc/p5M/qzOcwTLt6Cwed4DKzw28lFKCedZuRpDZJyYDMnI0POeyOAJHFLG4Zbz5j99BugGpLd5IoZp6Lll01s2Oy+WcEFv1/g9aMyTHZLmPSf0i6ymOSnHCuKkWnzJcbpw91C2ovvcggw3NLnh61sR8BaEGxyuU003jXkDpgNf3ewP4dHY+eTLL7758LlwebtfvPNL6M+mzZaUw2UXpxvaclQ9QkABrbV1h1VG3MnAE3fC8HxgRPMq51gGHtjjJqdAps7PP/vIetiM7Ed3j+xovq4/pgMIW0SI3NGswzZ9YIIGec8B3ZgdNJovkgLAszHnoT9+yf8DsKF77QwZAAA=&lt;/Code&gt;&lt;CodeSignature&gt;PumjWDhaFvPEOdqY3tUbECgDvq633JANu6xWafpW3bKjkpwD650A0r9G0rHNloFYXbRYGJl06QG0crqjzjMh1v/sNFBV0kQa0wQkZe6R1NuSCIpv6kda2RGjVWU7NyxnvRHbZzEUcW6MZVD/QlMEKYvBzFxOd1itsdL6Ss4v9LONo4qX1kuYIsfkAtPn/YdxufzRzmBGjwVMwbsYXAPpyltKc2GrDmMQxNHXDM3uTQri19/ZIExwxj2C9u/a78+pOLTeuvM10dUzVvHTJ51gvEJeCDh3yTK0GuWOvJHW7JIG5lF9ak6qDjAX6jLl/KeLin3gqvRJ+auzg//zJFWWrA==&lt;/CodeSignature&gt;&lt;/SmartOptions&gt;&lt;SmartResize enabled=&quot;True&quot; minWidth=&quot;10&quot; minHeight=&quot;10&quot; /&gt;&lt;/SmartSettings&gt;"/>
          <p:cNvGrpSpPr/>
          <p:nvPr>
            <p:custDataLst>
              <p:tags r:id="rId1"/>
            </p:custDataLst>
          </p:nvPr>
        </p:nvGrpSpPr>
        <p:grpSpPr>
          <a:xfrm>
            <a:off x="951550" y="1652141"/>
            <a:ext cx="107839" cy="109736"/>
            <a:chOff x="554563" y="2632644"/>
            <a:chExt cx="131556" cy="131556"/>
          </a:xfrm>
        </p:grpSpPr>
        <p:sp>
          <p:nvSpPr>
            <p:cNvPr id="116" name="Box" descr="&lt;SmartSettings&gt;&lt;SmartResize anchorLeft=&quot;Absolute&quot; anchorTop=&quot;None&quot; anchorRight=&quot;None&quot; anchorBottom=&quot;None&quot; /&gt;&lt;/SmartSettings&gt;"/>
            <p:cNvSpPr/>
            <p:nvPr>
              <p:custDataLst>
                <p:tags r:id="rId2"/>
              </p:custDataLst>
            </p:nvPr>
          </p:nvSpPr>
          <p:spPr>
            <a:xfrm>
              <a:off x="554563" y="2632644"/>
              <a:ext cx="131556" cy="13155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7" name="Check" descr="&lt;SmartSettings&gt;&lt;SmartResize anchorLeft=&quot;Absolute&quot; anchorTop=&quot;None&quot; anchorRight=&quot;None&quot; anchorBottom=&quot;None&quot; /&gt;&lt;/SmartSettings&gt;" hidden="1"/>
            <p:cNvSpPr>
              <a:spLocks noEditPoints="1"/>
            </p:cNvSpPr>
            <p:nvPr>
              <p:custDataLst>
                <p:tags r:id="rId3"/>
              </p:custDataLst>
            </p:nvPr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148" name="모서리가 둥근 직사각형 147"/>
          <p:cNvSpPr/>
          <p:nvPr/>
        </p:nvSpPr>
        <p:spPr>
          <a:xfrm>
            <a:off x="927917" y="1231512"/>
            <a:ext cx="576065" cy="226647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12700" dist="38100" dir="2700000" algn="tl" rotWithShape="0">
              <a:schemeClr val="bg1">
                <a:lumMod val="75000"/>
                <a:alpha val="40000"/>
              </a:schemeClr>
            </a:outerShdw>
          </a:effectLst>
        </p:spPr>
        <p:txBody>
          <a:bodyPr wrap="none" lIns="36000" tIns="36000" rIns="36000" bIns="36000" rtlCol="0" anchor="ctr">
            <a:noAutofit/>
          </a:bodyPr>
          <a:lstStyle/>
          <a:p>
            <a:pPr algn="ctr">
              <a:spcBef>
                <a:spcPts val="200"/>
              </a:spcBef>
              <a:spcAft>
                <a:spcPts val="200"/>
              </a:spcAft>
            </a:pPr>
            <a:r>
              <a:rPr lang="ko-KR" altLang="en-US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ea typeface="나눔고딕" pitchFamily="50" charset="-127"/>
              </a:rPr>
              <a:t>개방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149" name="그룹 148"/>
          <p:cNvGrpSpPr/>
          <p:nvPr/>
        </p:nvGrpSpPr>
        <p:grpSpPr>
          <a:xfrm>
            <a:off x="5875501" y="836712"/>
            <a:ext cx="2944649" cy="227608"/>
            <a:chOff x="5903179" y="2445148"/>
            <a:chExt cx="2944649" cy="227608"/>
          </a:xfrm>
        </p:grpSpPr>
        <p:sp>
          <p:nvSpPr>
            <p:cNvPr id="150" name="모서리가 둥근 직사각형 149"/>
            <p:cNvSpPr/>
            <p:nvPr/>
          </p:nvSpPr>
          <p:spPr>
            <a:xfrm>
              <a:off x="6666292" y="2445148"/>
              <a:ext cx="2181536" cy="226647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  <a:effectLst/>
          </p:spPr>
          <p:txBody>
            <a:bodyPr wrap="none" lIns="36000" tIns="36000" rIns="36000" bIns="36000" rtlCol="0" anchor="ctr">
              <a:no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</a:pPr>
              <a:r>
                <a:rPr lang="en-US" altLang="ko-KR" sz="80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 </a:t>
              </a:r>
              <a:r>
                <a:rPr lang="ko-KR" altLang="en-US" sz="80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ㅂㄹㄺㄷㅇㅁㅌ</a:t>
              </a:r>
              <a:endPara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</p:txBody>
        </p:sp>
        <p:sp>
          <p:nvSpPr>
            <p:cNvPr id="151" name="모서리가 둥근 직사각형 150"/>
            <p:cNvSpPr/>
            <p:nvPr/>
          </p:nvSpPr>
          <p:spPr>
            <a:xfrm>
              <a:off x="5903179" y="2446109"/>
              <a:ext cx="683617" cy="226647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  <a:effectLst/>
          </p:spPr>
          <p:txBody>
            <a:bodyPr wrap="none" lIns="36000" tIns="36000" rIns="36000" bIns="36000" rtlCol="0" anchor="ctr">
              <a:no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</a:pPr>
              <a:r>
                <a:rPr lang="ko-KR" altLang="en-US" sz="80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달력명</a:t>
              </a:r>
              <a:endPara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</p:txBody>
        </p:sp>
        <p:sp>
          <p:nvSpPr>
            <p:cNvPr id="152" name="TextBox 151"/>
            <p:cNvSpPr txBox="1"/>
            <p:nvPr/>
          </p:nvSpPr>
          <p:spPr>
            <a:xfrm rot="5400000">
              <a:off x="6401365" y="2460560"/>
              <a:ext cx="155817" cy="238180"/>
            </a:xfrm>
            <a:prstGeom prst="rect">
              <a:avLst/>
            </a:prstGeom>
            <a:noFill/>
          </p:spPr>
          <p:txBody>
            <a:bodyPr wrap="none" lIns="36000" rIns="36000" rtlCol="0" anchor="ctr">
              <a:noAutofit/>
            </a:bodyPr>
            <a:lstStyle/>
            <a:p>
              <a:r>
                <a:rPr lang="en-US" altLang="ko-KR" sz="80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&gt;</a:t>
              </a:r>
              <a:endParaRPr lang="ko-KR" altLang="en-US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</p:txBody>
        </p:sp>
        <p:pic>
          <p:nvPicPr>
            <p:cNvPr id="153" name="그림 15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44315" y="2492511"/>
              <a:ext cx="125049" cy="125049"/>
            </a:xfrm>
            <a:prstGeom prst="rect">
              <a:avLst/>
            </a:prstGeom>
          </p:spPr>
        </p:pic>
      </p:grpSp>
      <p:sp>
        <p:nvSpPr>
          <p:cNvPr id="158" name="TextBox 157"/>
          <p:cNvSpPr txBox="1"/>
          <p:nvPr/>
        </p:nvSpPr>
        <p:spPr>
          <a:xfrm>
            <a:off x="4056538" y="3424808"/>
            <a:ext cx="1622639" cy="360040"/>
          </a:xfrm>
          <a:prstGeom prst="rect">
            <a:avLst/>
          </a:prstGeom>
          <a:noFill/>
        </p:spPr>
        <p:txBody>
          <a:bodyPr wrap="none" lIns="72000" rIns="72000" rtlCol="0" anchor="ctr">
            <a:noAutofit/>
          </a:bodyPr>
          <a:lstStyle/>
          <a:p>
            <a:pPr algn="ctr"/>
            <a:r>
              <a:rPr lang="en-US" altLang="ko-KR" sz="10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1</a:t>
            </a:r>
            <a:endParaRPr lang="ko-KR" altLang="en-US" sz="1000" smtClean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160" name="TextBox 159"/>
          <p:cNvSpPr txBox="1"/>
          <p:nvPr/>
        </p:nvSpPr>
        <p:spPr>
          <a:xfrm>
            <a:off x="1260276" y="73521"/>
            <a:ext cx="914400" cy="216024"/>
          </a:xfrm>
          <a:prstGeom prst="rect">
            <a:avLst/>
          </a:prstGeom>
          <a:noFill/>
        </p:spPr>
        <p:txBody>
          <a:bodyPr wrap="none" lIns="36000" rIns="36000" rtlCol="0" anchor="ctr">
            <a:noAutofit/>
          </a:bodyPr>
          <a:lstStyle/>
          <a:p>
            <a:r>
              <a:rPr lang="en-US" altLang="ko-KR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#</a:t>
            </a:r>
            <a:r>
              <a:rPr lang="ko-KR" altLang="en-US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관리자 유실 달력 관리</a:t>
            </a:r>
          </a:p>
        </p:txBody>
      </p:sp>
      <p:sp>
        <p:nvSpPr>
          <p:cNvPr id="161" name="TextBox 160"/>
          <p:cNvSpPr txBox="1"/>
          <p:nvPr/>
        </p:nvSpPr>
        <p:spPr>
          <a:xfrm>
            <a:off x="5451276" y="73521"/>
            <a:ext cx="914400" cy="216024"/>
          </a:xfrm>
          <a:prstGeom prst="rect">
            <a:avLst/>
          </a:prstGeom>
          <a:noFill/>
        </p:spPr>
        <p:txBody>
          <a:bodyPr wrap="none" lIns="36000" rIns="36000" rtlCol="0" anchor="ctr">
            <a:noAutofit/>
          </a:bodyPr>
          <a:lstStyle/>
          <a:p>
            <a:r>
              <a:rPr lang="ko-KR" altLang="en-US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일정</a:t>
            </a:r>
            <a:r>
              <a:rPr lang="en-US" altLang="ko-KR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/</a:t>
            </a:r>
            <a:r>
              <a:rPr lang="ko-KR" altLang="en-US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설비 </a:t>
            </a:r>
            <a:r>
              <a:rPr lang="en-US" altLang="ko-KR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&gt; </a:t>
            </a:r>
            <a:r>
              <a:rPr lang="ko-KR" altLang="en-US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관리자 유실 달력 관리</a:t>
            </a:r>
          </a:p>
        </p:txBody>
      </p:sp>
      <p:grpSp>
        <p:nvGrpSpPr>
          <p:cNvPr id="51" name="그룹 50"/>
          <p:cNvGrpSpPr/>
          <p:nvPr/>
        </p:nvGrpSpPr>
        <p:grpSpPr>
          <a:xfrm>
            <a:off x="8205128" y="1230660"/>
            <a:ext cx="470511" cy="226647"/>
            <a:chOff x="8120461" y="1924263"/>
            <a:chExt cx="470511" cy="226647"/>
          </a:xfrm>
        </p:grpSpPr>
        <p:sp>
          <p:nvSpPr>
            <p:cNvPr id="52" name="모서리가 둥근 직사각형 51"/>
            <p:cNvSpPr/>
            <p:nvPr/>
          </p:nvSpPr>
          <p:spPr>
            <a:xfrm>
              <a:off x="8120461" y="1924263"/>
              <a:ext cx="470511" cy="226647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txBody>
            <a:bodyPr wrap="none" lIns="36000" tIns="36000" rIns="36000" bIns="36000" rtlCol="0" anchor="ctr">
              <a:no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</a:pPr>
              <a:r>
                <a:rPr lang="en-US" altLang="ko-KR" sz="80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10</a:t>
              </a:r>
              <a:endPara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 rot="5400000">
              <a:off x="8403362" y="1968697"/>
              <a:ext cx="181698" cy="165047"/>
            </a:xfrm>
            <a:prstGeom prst="rect">
              <a:avLst/>
            </a:prstGeom>
            <a:noFill/>
          </p:spPr>
          <p:txBody>
            <a:bodyPr wrap="none" lIns="72000" rIns="72000" rtlCol="0" anchor="ctr">
              <a:noAutofit/>
            </a:bodyPr>
            <a:lstStyle/>
            <a:p>
              <a:pPr algn="ctr"/>
              <a:r>
                <a:rPr lang="en-US" altLang="ko-KR" sz="800" b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&gt;</a:t>
              </a:r>
              <a:endParaRPr lang="ko-KR" altLang="en-US" sz="8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</p:txBody>
        </p:sp>
      </p:grpSp>
      <p:grpSp>
        <p:nvGrpSpPr>
          <p:cNvPr id="56" name="그룹 55"/>
          <p:cNvGrpSpPr/>
          <p:nvPr/>
        </p:nvGrpSpPr>
        <p:grpSpPr>
          <a:xfrm>
            <a:off x="7184502" y="1230660"/>
            <a:ext cx="835155" cy="226647"/>
            <a:chOff x="7817266" y="2397322"/>
            <a:chExt cx="835155" cy="226647"/>
          </a:xfrm>
        </p:grpSpPr>
        <p:sp>
          <p:nvSpPr>
            <p:cNvPr id="57" name="모서리가 둥근 직사각형 56"/>
            <p:cNvSpPr/>
            <p:nvPr/>
          </p:nvSpPr>
          <p:spPr>
            <a:xfrm>
              <a:off x="7817266" y="2397322"/>
              <a:ext cx="831329" cy="226647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  <a:effectLst/>
          </p:spPr>
          <p:txBody>
            <a:bodyPr wrap="none" lIns="36000" tIns="36000" rIns="36000" bIns="36000" rtlCol="0" anchor="ctr">
              <a:no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</a:pPr>
              <a:r>
                <a:rPr lang="en-US" altLang="ko-KR" sz="80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 </a:t>
              </a:r>
              <a:r>
                <a:rPr lang="ko-KR" altLang="en-US" sz="80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전체</a:t>
              </a:r>
              <a:endPara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 rot="5400000">
              <a:off x="8455422" y="2415016"/>
              <a:ext cx="155817" cy="238180"/>
            </a:xfrm>
            <a:prstGeom prst="rect">
              <a:avLst/>
            </a:prstGeom>
            <a:noFill/>
          </p:spPr>
          <p:txBody>
            <a:bodyPr wrap="none" lIns="36000" rIns="36000" rtlCol="0" anchor="ctr">
              <a:noAutofit/>
            </a:bodyPr>
            <a:lstStyle/>
            <a:p>
              <a:r>
                <a:rPr lang="en-US" altLang="ko-KR" sz="80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&gt;</a:t>
              </a:r>
              <a:endParaRPr lang="ko-KR" altLang="en-US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</p:txBody>
        </p:sp>
      </p:grpSp>
      <p:sp>
        <p:nvSpPr>
          <p:cNvPr id="59" name="모서리가 둥근 직사각형 58"/>
          <p:cNvSpPr/>
          <p:nvPr/>
        </p:nvSpPr>
        <p:spPr>
          <a:xfrm>
            <a:off x="1581482" y="1231512"/>
            <a:ext cx="576065" cy="226647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12700" dist="38100" dir="2700000" algn="tl" rotWithShape="0">
              <a:schemeClr val="bg1">
                <a:lumMod val="75000"/>
                <a:alpha val="40000"/>
              </a:schemeClr>
            </a:outerShdw>
          </a:effectLst>
        </p:spPr>
        <p:txBody>
          <a:bodyPr wrap="none" lIns="36000" tIns="36000" rIns="36000" bIns="36000" rtlCol="0" anchor="ctr">
            <a:noAutofit/>
          </a:bodyPr>
          <a:lstStyle/>
          <a:p>
            <a:pPr algn="ctr">
              <a:spcBef>
                <a:spcPts val="200"/>
              </a:spcBef>
              <a:spcAft>
                <a:spcPts val="200"/>
              </a:spcAft>
            </a:pPr>
            <a:r>
              <a:rPr lang="ko-KR" altLang="en-US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ea typeface="나눔고딕" pitchFamily="50" charset="-127"/>
              </a:rPr>
              <a:t>폐쇄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62" name="모서리가 둥근 직사각형 61"/>
          <p:cNvSpPr/>
          <p:nvPr/>
        </p:nvSpPr>
        <p:spPr>
          <a:xfrm>
            <a:off x="2239426" y="1231512"/>
            <a:ext cx="576065" cy="226647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12700" dist="38100" dir="2700000" algn="tl" rotWithShape="0">
              <a:schemeClr val="bg1">
                <a:lumMod val="75000"/>
                <a:alpha val="40000"/>
              </a:schemeClr>
            </a:outerShdw>
          </a:effectLst>
        </p:spPr>
        <p:txBody>
          <a:bodyPr wrap="none" lIns="36000" tIns="36000" rIns="36000" bIns="36000" rtlCol="0" anchor="ctr">
            <a:noAutofit/>
          </a:bodyPr>
          <a:lstStyle/>
          <a:p>
            <a:pPr algn="ctr">
              <a:spcBef>
                <a:spcPts val="200"/>
              </a:spcBef>
              <a:spcAft>
                <a:spcPts val="200"/>
              </a:spcAft>
            </a:pPr>
            <a:r>
              <a:rPr lang="ko-KR" altLang="en-US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ea typeface="나눔고딕" pitchFamily="50" charset="-127"/>
              </a:rPr>
              <a:t>삭제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10186367" y="307726"/>
            <a:ext cx="914400" cy="187574"/>
          </a:xfrm>
          <a:prstGeom prst="rect">
            <a:avLst/>
          </a:prstGeom>
          <a:noFill/>
        </p:spPr>
        <p:txBody>
          <a:bodyPr wrap="none" lIns="72000" rIns="72000" rtlCol="0" anchor="ctr">
            <a:no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8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BG</a:t>
            </a:r>
            <a:endParaRPr kumimoji="1" lang="ko-KR" altLang="en-US" sz="800" b="0" i="0" u="none" strike="noStrike" kern="1200" cap="none" spc="0" normalizeH="0" baseline="0" noProof="0" smtClean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나눔고딕" panose="020B0600000101010101" charset="-127"/>
              <a:ea typeface="나눔고딕" panose="020B0600000101010101" charset="-127"/>
              <a:cs typeface="+mn-cs"/>
            </a:endParaRPr>
          </a:p>
        </p:txBody>
      </p:sp>
      <p:graphicFrame>
        <p:nvGraphicFramePr>
          <p:cNvPr id="65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0221569"/>
              </p:ext>
            </p:extLst>
          </p:nvPr>
        </p:nvGraphicFramePr>
        <p:xfrm>
          <a:off x="9290533" y="786383"/>
          <a:ext cx="2835141" cy="796376"/>
        </p:xfrm>
        <a:graphic>
          <a:graphicData uri="http://schemas.openxmlformats.org/drawingml/2006/table">
            <a:tbl>
              <a:tblPr/>
              <a:tblGrid>
                <a:gridCol w="3338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012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7736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DESCRIPTION</a:t>
                      </a: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138580" marR="13858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38580" marR="138580" anchor="ctr" horzOverflow="overflow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149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1</a:t>
                      </a: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36000" marR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검색결과가 없을 경우 화면</a:t>
                      </a: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138580" marR="13858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149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2</a:t>
                      </a: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36000" marR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유실된 달력이 </a:t>
                      </a: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1</a:t>
                      </a: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개도 없을 경우 화면</a:t>
                      </a: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138580" marR="13858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8" name="모서리가 둥근 직사각형 67"/>
          <p:cNvSpPr/>
          <p:nvPr/>
        </p:nvSpPr>
        <p:spPr>
          <a:xfrm>
            <a:off x="4166581" y="2852936"/>
            <a:ext cx="1349558" cy="225189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12700" dist="38100" dir="2700000" algn="tl" rotWithShape="0">
              <a:schemeClr val="bg1">
                <a:lumMod val="75000"/>
                <a:alpha val="40000"/>
              </a:schemeClr>
            </a:outerShdw>
          </a:effectLst>
        </p:spPr>
        <p:txBody>
          <a:bodyPr wrap="none" lIns="36000" tIns="36000" rIns="36000" bIns="36000" rtlCol="0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ko-KR" altLang="en-US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이전으로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graphicFrame>
        <p:nvGraphicFramePr>
          <p:cNvPr id="69" name="표 6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0304731"/>
              </p:ext>
            </p:extLst>
          </p:nvPr>
        </p:nvGraphicFramePr>
        <p:xfrm>
          <a:off x="850417" y="5013176"/>
          <a:ext cx="7981887" cy="115207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81887">
                  <a:extLst>
                    <a:ext uri="{9D8B030D-6E8A-4147-A177-3AD203B41FA5}">
                      <a16:colId xmlns:a16="http://schemas.microsoft.com/office/drawing/2014/main" val="2455209323"/>
                    </a:ext>
                  </a:extLst>
                </a:gridCol>
              </a:tblGrid>
              <a:tr h="115207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B0600000101010101" charset="-127"/>
                          <a:ea typeface="나눔고딕" panose="020B0600000101010101" charset="-127"/>
                        </a:rPr>
                        <a:t>관리자가 유실된 달력이 없습니다</a:t>
                      </a:r>
                      <a:r>
                        <a:rPr lang="en-US" altLang="ko-KR" sz="800" b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B0600000101010101" charset="-127"/>
                          <a:ea typeface="나눔고딕" panose="020B0600000101010101" charset="-127"/>
                        </a:rPr>
                        <a:t>.</a:t>
                      </a:r>
                      <a:endParaRPr lang="ko-KR" altLang="en-US" sz="800" b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0385041"/>
                  </a:ext>
                </a:extLst>
              </a:tr>
            </a:tbl>
          </a:graphicData>
        </a:graphic>
      </p:graphicFrame>
      <p:grpSp>
        <p:nvGrpSpPr>
          <p:cNvPr id="70" name="그룹 69"/>
          <p:cNvGrpSpPr/>
          <p:nvPr/>
        </p:nvGrpSpPr>
        <p:grpSpPr>
          <a:xfrm>
            <a:off x="5875501" y="4660801"/>
            <a:ext cx="2944649" cy="227608"/>
            <a:chOff x="5903179" y="2445148"/>
            <a:chExt cx="2944649" cy="227608"/>
          </a:xfrm>
        </p:grpSpPr>
        <p:sp>
          <p:nvSpPr>
            <p:cNvPr id="71" name="모서리가 둥근 직사각형 70"/>
            <p:cNvSpPr/>
            <p:nvPr/>
          </p:nvSpPr>
          <p:spPr>
            <a:xfrm>
              <a:off x="6666292" y="2445148"/>
              <a:ext cx="2181536" cy="226647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  <a:effectLst/>
          </p:spPr>
          <p:txBody>
            <a:bodyPr wrap="none" lIns="36000" tIns="36000" rIns="36000" bIns="36000" rtlCol="0" anchor="ctr">
              <a:no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</a:pPr>
              <a:r>
                <a:rPr lang="en-US" altLang="ko-KR" sz="80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 </a:t>
              </a:r>
              <a:endPara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</p:txBody>
        </p:sp>
        <p:sp>
          <p:nvSpPr>
            <p:cNvPr id="72" name="모서리가 둥근 직사각형 71"/>
            <p:cNvSpPr/>
            <p:nvPr/>
          </p:nvSpPr>
          <p:spPr>
            <a:xfrm>
              <a:off x="5903179" y="2446109"/>
              <a:ext cx="683617" cy="226647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  <a:effectLst/>
          </p:spPr>
          <p:txBody>
            <a:bodyPr wrap="none" lIns="36000" tIns="36000" rIns="36000" bIns="36000" rtlCol="0" anchor="ctr">
              <a:no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</a:pPr>
              <a:r>
                <a:rPr lang="ko-KR" altLang="en-US" sz="80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달력명</a:t>
              </a:r>
              <a:endPara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</p:txBody>
        </p:sp>
        <p:sp>
          <p:nvSpPr>
            <p:cNvPr id="73" name="TextBox 72"/>
            <p:cNvSpPr txBox="1"/>
            <p:nvPr/>
          </p:nvSpPr>
          <p:spPr>
            <a:xfrm rot="5400000">
              <a:off x="6401365" y="2460560"/>
              <a:ext cx="155817" cy="238180"/>
            </a:xfrm>
            <a:prstGeom prst="rect">
              <a:avLst/>
            </a:prstGeom>
            <a:noFill/>
          </p:spPr>
          <p:txBody>
            <a:bodyPr wrap="none" lIns="36000" rIns="36000" rtlCol="0" anchor="ctr">
              <a:noAutofit/>
            </a:bodyPr>
            <a:lstStyle/>
            <a:p>
              <a:r>
                <a:rPr lang="en-US" altLang="ko-KR" sz="80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&gt;</a:t>
              </a:r>
              <a:endParaRPr lang="ko-KR" altLang="en-US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</p:txBody>
        </p:sp>
        <p:pic>
          <p:nvPicPr>
            <p:cNvPr id="74" name="그림 7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44315" y="2492511"/>
              <a:ext cx="125049" cy="125049"/>
            </a:xfrm>
            <a:prstGeom prst="rect">
              <a:avLst/>
            </a:prstGeom>
          </p:spPr>
        </p:pic>
      </p:grpSp>
      <p:sp>
        <p:nvSpPr>
          <p:cNvPr id="75" name="TextBox 74"/>
          <p:cNvSpPr txBox="1"/>
          <p:nvPr/>
        </p:nvSpPr>
        <p:spPr>
          <a:xfrm>
            <a:off x="4056538" y="6098629"/>
            <a:ext cx="1622639" cy="360040"/>
          </a:xfrm>
          <a:prstGeom prst="rect">
            <a:avLst/>
          </a:prstGeom>
          <a:noFill/>
        </p:spPr>
        <p:txBody>
          <a:bodyPr wrap="none" lIns="72000" rIns="72000" rtlCol="0" anchor="ctr">
            <a:noAutofit/>
          </a:bodyPr>
          <a:lstStyle/>
          <a:p>
            <a:pPr algn="ctr"/>
            <a:r>
              <a:rPr lang="en-US" altLang="ko-KR" sz="10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1</a:t>
            </a:r>
            <a:endParaRPr lang="ko-KR" altLang="en-US" sz="1000" smtClean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76" name="타원 75"/>
          <p:cNvSpPr/>
          <p:nvPr/>
        </p:nvSpPr>
        <p:spPr>
          <a:xfrm>
            <a:off x="4130026" y="2599736"/>
            <a:ext cx="168861" cy="174728"/>
          </a:xfrm>
          <a:prstGeom prst="ellipse">
            <a:avLst/>
          </a:prstGeom>
          <a:solidFill>
            <a:srgbClr val="FF0000"/>
          </a:solidFill>
          <a:ln w="3175">
            <a:solidFill>
              <a:srgbClr val="C00000"/>
            </a:solidFill>
          </a:ln>
          <a:effectLst>
            <a:outerShdw blurRad="12700" dist="38100" dir="2700000" algn="tl" rotWithShape="0">
              <a:schemeClr val="bg1">
                <a:lumMod val="75000"/>
                <a:alpha val="40000"/>
              </a:schemeClr>
            </a:outerShdw>
          </a:effectLst>
        </p:spPr>
        <p:txBody>
          <a:bodyPr wrap="none" lIns="36000" tIns="36000" rIns="36000" bIns="36000" rtlCol="0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altLang="ko-KR" sz="800" smtClean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1</a:t>
            </a:r>
            <a:endParaRPr lang="ko-KR" altLang="en-US" sz="800" dirty="0">
              <a:solidFill>
                <a:schemeClr val="bg1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77" name="타원 76"/>
          <p:cNvSpPr/>
          <p:nvPr/>
        </p:nvSpPr>
        <p:spPr>
          <a:xfrm>
            <a:off x="3891901" y="5504861"/>
            <a:ext cx="168861" cy="174728"/>
          </a:xfrm>
          <a:prstGeom prst="ellipse">
            <a:avLst/>
          </a:prstGeom>
          <a:solidFill>
            <a:srgbClr val="FF0000"/>
          </a:solidFill>
          <a:ln w="3175">
            <a:solidFill>
              <a:srgbClr val="C00000"/>
            </a:solidFill>
          </a:ln>
          <a:effectLst>
            <a:outerShdw blurRad="12700" dist="38100" dir="2700000" algn="tl" rotWithShape="0">
              <a:schemeClr val="bg1">
                <a:lumMod val="75000"/>
                <a:alpha val="40000"/>
              </a:schemeClr>
            </a:outerShdw>
          </a:effectLst>
        </p:spPr>
        <p:txBody>
          <a:bodyPr wrap="none" lIns="36000" tIns="36000" rIns="36000" bIns="36000" rtlCol="0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altLang="ko-KR" sz="800" smtClean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2</a:t>
            </a:r>
            <a:endParaRPr lang="ko-KR" altLang="en-US" sz="800" dirty="0">
              <a:solidFill>
                <a:schemeClr val="bg1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4132705" y="2781104"/>
            <a:ext cx="1899116" cy="371153"/>
          </a:xfrm>
          <a:prstGeom prst="rect">
            <a:avLst/>
          </a:prstGeom>
          <a:solidFill>
            <a:srgbClr val="0000FF">
              <a:alpha val="51000"/>
            </a:srgbClr>
          </a:solidFill>
        </p:spPr>
        <p:txBody>
          <a:bodyPr wrap="none" lIns="36000" tIns="36000" rIns="36000" bIns="36000" rtlCol="0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ko-KR" altLang="en-US" sz="100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삭제</a:t>
            </a:r>
            <a:endParaRPr lang="ko-KR" altLang="en-US" sz="1000" dirty="0" smtClean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98096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" name="직선 연결선 37"/>
          <p:cNvCxnSpPr/>
          <p:nvPr/>
        </p:nvCxnSpPr>
        <p:spPr>
          <a:xfrm>
            <a:off x="748358" y="1268760"/>
            <a:ext cx="8296151" cy="1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1000573" y="870836"/>
            <a:ext cx="914400" cy="288032"/>
          </a:xfrm>
          <a:prstGeom prst="rect">
            <a:avLst/>
          </a:prstGeom>
          <a:noFill/>
        </p:spPr>
        <p:txBody>
          <a:bodyPr wrap="none" lIns="36000" rIns="36000" rtlCol="0" anchor="ctr">
            <a:noAutofit/>
          </a:bodyPr>
          <a:lstStyle/>
          <a:p>
            <a:r>
              <a:rPr lang="ko-KR" altLang="en-US" sz="1200" b="1">
                <a:solidFill>
                  <a:schemeClr val="tx1">
                    <a:lumMod val="75000"/>
                    <a:lumOff val="2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관리자 유실 달력 관리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160" name="TextBox 159"/>
          <p:cNvSpPr txBox="1"/>
          <p:nvPr/>
        </p:nvSpPr>
        <p:spPr>
          <a:xfrm>
            <a:off x="1260276" y="73521"/>
            <a:ext cx="914400" cy="216024"/>
          </a:xfrm>
          <a:prstGeom prst="rect">
            <a:avLst/>
          </a:prstGeom>
          <a:noFill/>
        </p:spPr>
        <p:txBody>
          <a:bodyPr wrap="none" lIns="36000" rIns="36000" rtlCol="0" anchor="ctr">
            <a:noAutofit/>
          </a:bodyPr>
          <a:lstStyle/>
          <a:p>
            <a:r>
              <a:rPr lang="ko-KR" altLang="en-US" sz="8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관리자 유실 </a:t>
            </a:r>
            <a:r>
              <a:rPr lang="ko-KR" altLang="en-US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달력 상세</a:t>
            </a:r>
            <a:r>
              <a:rPr lang="en-US" altLang="ko-KR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 </a:t>
            </a:r>
            <a:r>
              <a:rPr lang="ko-KR" altLang="en-US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정보</a:t>
            </a:r>
            <a:endParaRPr lang="ko-KR" altLang="en-US" sz="80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161" name="TextBox 160"/>
          <p:cNvSpPr txBox="1"/>
          <p:nvPr/>
        </p:nvSpPr>
        <p:spPr>
          <a:xfrm>
            <a:off x="5451276" y="73521"/>
            <a:ext cx="914400" cy="216024"/>
          </a:xfrm>
          <a:prstGeom prst="rect">
            <a:avLst/>
          </a:prstGeom>
          <a:noFill/>
        </p:spPr>
        <p:txBody>
          <a:bodyPr wrap="none" lIns="36000" rIns="36000" rtlCol="0" anchor="ctr">
            <a:noAutofit/>
          </a:bodyPr>
          <a:lstStyle/>
          <a:p>
            <a:r>
              <a:rPr lang="ko-KR" altLang="en-US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일정</a:t>
            </a:r>
            <a:r>
              <a:rPr lang="en-US" altLang="ko-KR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/</a:t>
            </a:r>
            <a:r>
              <a:rPr lang="ko-KR" altLang="en-US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설비 </a:t>
            </a:r>
            <a:r>
              <a:rPr lang="en-US" altLang="ko-KR" sz="8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&gt; </a:t>
            </a:r>
            <a:r>
              <a:rPr lang="ko-KR" altLang="en-US" sz="8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관리자 유실 달력 관리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981548" y="1556792"/>
            <a:ext cx="1296144" cy="223333"/>
          </a:xfrm>
          <a:prstGeom prst="rect">
            <a:avLst/>
          </a:prstGeom>
          <a:noFill/>
        </p:spPr>
        <p:txBody>
          <a:bodyPr wrap="none" lIns="72000" rIns="72000" rtlCol="0" anchor="ctr">
            <a:noAutofit/>
          </a:bodyPr>
          <a:lstStyle/>
          <a:p>
            <a:r>
              <a:rPr lang="ko-KR" altLang="en-US" sz="900" smtClean="0">
                <a:solidFill>
                  <a:schemeClr val="bg1">
                    <a:lumMod val="50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기본 정보</a:t>
            </a:r>
          </a:p>
        </p:txBody>
      </p:sp>
      <p:graphicFrame>
        <p:nvGraphicFramePr>
          <p:cNvPr id="51" name="표 5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1468051"/>
              </p:ext>
            </p:extLst>
          </p:nvPr>
        </p:nvGraphicFramePr>
        <p:xfrm>
          <a:off x="981548" y="1806543"/>
          <a:ext cx="7778748" cy="356667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21888">
                  <a:extLst>
                    <a:ext uri="{9D8B030D-6E8A-4147-A177-3AD203B41FA5}">
                      <a16:colId xmlns:a16="http://schemas.microsoft.com/office/drawing/2014/main" val="2455209323"/>
                    </a:ext>
                  </a:extLst>
                </a:gridCol>
                <a:gridCol w="6356860">
                  <a:extLst>
                    <a:ext uri="{9D8B030D-6E8A-4147-A177-3AD203B41FA5}">
                      <a16:colId xmlns:a16="http://schemas.microsoft.com/office/drawing/2014/main" val="3789796816"/>
                    </a:ext>
                  </a:extLst>
                </a:gridCol>
              </a:tblGrid>
              <a:tr h="31527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B0600000101010101" charset="-127"/>
                          <a:ea typeface="나눔고딕" panose="020B0600000101010101" charset="-127"/>
                        </a:rPr>
                        <a:t>달력명</a:t>
                      </a:r>
                      <a:r>
                        <a:rPr lang="en-US" altLang="ko-KR" sz="800" b="0" smtClean="0">
                          <a:solidFill>
                            <a:srgbClr val="FF0000"/>
                          </a:solidFill>
                          <a:latin typeface="나눔고딕" panose="020B0600000101010101" charset="-127"/>
                          <a:ea typeface="나눔고딕" panose="020B0600000101010101" charset="-127"/>
                        </a:rPr>
                        <a:t>*</a:t>
                      </a:r>
                      <a:endParaRPr lang="ko-KR" altLang="en-US" sz="800" b="0" dirty="0">
                        <a:solidFill>
                          <a:srgbClr val="FF0000"/>
                        </a:solidFill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47104196"/>
                  </a:ext>
                </a:extLst>
              </a:tr>
              <a:tr h="31527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B0600000101010101" charset="-127"/>
                          <a:ea typeface="나눔고딕" panose="020B0600000101010101" charset="-127"/>
                        </a:rPr>
                        <a:t>소유자</a:t>
                      </a:r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B0600000101010101" charset="-127"/>
                          <a:ea typeface="나눔고딕" panose="020B0600000101010101" charset="-127"/>
                        </a:rPr>
                        <a:t>홍길동</a:t>
                      </a:r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6666221"/>
                  </a:ext>
                </a:extLst>
              </a:tr>
              <a:tr h="63949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B0600000101010101" charset="-127"/>
                          <a:ea typeface="나눔고딕" panose="020B0600000101010101" charset="-127"/>
                        </a:rPr>
                        <a:t>관리자</a:t>
                      </a:r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6735779"/>
                  </a:ext>
                </a:extLst>
              </a:tr>
              <a:tr h="31527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B0600000101010101" charset="-127"/>
                          <a:ea typeface="나눔고딕" panose="020B0600000101010101" charset="-127"/>
                        </a:rPr>
                        <a:t>공유자</a:t>
                      </a:r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703952"/>
                  </a:ext>
                </a:extLst>
              </a:tr>
              <a:tr h="315270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2146934"/>
                  </a:ext>
                </a:extLst>
              </a:tr>
              <a:tr h="31527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B0600000101010101" charset="-127"/>
                          <a:ea typeface="나눔고딕" panose="020B0600000101010101" charset="-127"/>
                        </a:rPr>
                        <a:t>달력 색상</a:t>
                      </a:r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378795"/>
                  </a:ext>
                </a:extLst>
              </a:tr>
              <a:tr h="31527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B0600000101010101" charset="-127"/>
                          <a:ea typeface="나눔고딕" panose="020B0600000101010101" charset="-127"/>
                        </a:rPr>
                        <a:t>기본 달력 유무</a:t>
                      </a:r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B0600000101010101" charset="-127"/>
                          <a:ea typeface="나눔고딕" panose="020B0600000101010101" charset="-127"/>
                        </a:rPr>
                        <a:t>기본 달력</a:t>
                      </a:r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5434270"/>
                  </a:ext>
                </a:extLst>
              </a:tr>
              <a:tr h="103556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B0600000101010101" charset="-127"/>
                          <a:ea typeface="나눔고딕" panose="020B0600000101010101" charset="-127"/>
                        </a:rPr>
                        <a:t>설명</a:t>
                      </a:r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7538938"/>
                  </a:ext>
                </a:extLst>
              </a:tr>
            </a:tbl>
          </a:graphicData>
        </a:graphic>
      </p:graphicFrame>
      <p:sp>
        <p:nvSpPr>
          <p:cNvPr id="22" name="모서리가 둥근 직사각형 21"/>
          <p:cNvSpPr/>
          <p:nvPr/>
        </p:nvSpPr>
        <p:spPr>
          <a:xfrm>
            <a:off x="992958" y="5459480"/>
            <a:ext cx="531527" cy="277391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12700" dist="38100" dir="2700000" algn="tl" rotWithShape="0">
              <a:schemeClr val="bg1">
                <a:lumMod val="75000"/>
                <a:alpha val="40000"/>
              </a:schemeClr>
            </a:outerShdw>
          </a:effectLst>
        </p:spPr>
        <p:txBody>
          <a:bodyPr wrap="none" lIns="36000" tIns="36000" rIns="36000" bIns="36000" rtlCol="0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altLang="ko-KR" sz="9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&lt;</a:t>
            </a:r>
            <a:r>
              <a:rPr lang="en-US" altLang="ko-KR" sz="900" smtClean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ea typeface="나눔고딕" pitchFamily="50" charset="-127"/>
              </a:rPr>
              <a:t> </a:t>
            </a:r>
            <a:r>
              <a:rPr lang="ko-KR" altLang="en-US" sz="900" smtClean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ea typeface="나눔고딕" pitchFamily="50" charset="-127"/>
              </a:rPr>
              <a:t>목록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3001538" y="5459480"/>
            <a:ext cx="3738768" cy="277391"/>
            <a:chOff x="3339700" y="4697684"/>
            <a:chExt cx="3738768" cy="277391"/>
          </a:xfrm>
        </p:grpSpPr>
        <p:sp>
          <p:nvSpPr>
            <p:cNvPr id="24" name="모서리가 둥근 직사각형 23"/>
            <p:cNvSpPr/>
            <p:nvPr/>
          </p:nvSpPr>
          <p:spPr>
            <a:xfrm>
              <a:off x="5951984" y="4697684"/>
              <a:ext cx="1126484" cy="277391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 w="3175">
              <a:solidFill>
                <a:schemeClr val="tx1">
                  <a:lumMod val="95000"/>
                  <a:lumOff val="5000"/>
                </a:schemeClr>
              </a:solidFill>
            </a:ln>
            <a:effectLst>
              <a:outerShdw blurRad="12700" dist="38100" dir="2700000" algn="tl" rotWithShape="0">
                <a:schemeClr val="bg1">
                  <a:lumMod val="75000"/>
                  <a:alpha val="40000"/>
                </a:schemeClr>
              </a:outerShdw>
            </a:effectLst>
          </p:spPr>
          <p:txBody>
            <a:bodyPr wrap="none" lIns="36000" tIns="36000" rIns="36000" bIns="36000" rtlCol="0" anchor="ctr"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1000"/>
                </a:spcAft>
              </a:pPr>
              <a:r>
                <a:rPr lang="ko-KR" altLang="en-US" sz="900" smtClean="0">
                  <a:solidFill>
                    <a:schemeClr val="bg1"/>
                  </a:solidFill>
                  <a:latin typeface="+mj-ea"/>
                  <a:ea typeface="+mj-ea"/>
                </a:rPr>
                <a:t>저장</a:t>
              </a:r>
              <a:endParaRPr lang="ko-KR" altLang="en-US" sz="9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25" name="모서리가 둥근 직사각형 24"/>
            <p:cNvSpPr/>
            <p:nvPr/>
          </p:nvSpPr>
          <p:spPr>
            <a:xfrm>
              <a:off x="4645842" y="4697684"/>
              <a:ext cx="1126484" cy="277391"/>
            </a:xfrm>
            <a:prstGeom prst="roundRect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  <a:effectLst>
              <a:outerShdw blurRad="12700" dist="38100" dir="2700000" algn="tl" rotWithShape="0">
                <a:schemeClr val="bg1">
                  <a:lumMod val="75000"/>
                  <a:alpha val="40000"/>
                </a:schemeClr>
              </a:outerShdw>
            </a:effectLst>
          </p:spPr>
          <p:txBody>
            <a:bodyPr wrap="none" lIns="36000" tIns="36000" rIns="36000" bIns="36000" rtlCol="0" anchor="ctr"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1000"/>
                </a:spcAft>
              </a:pPr>
              <a:r>
                <a:rPr lang="ko-KR" altLang="en-US" sz="90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ea typeface="나눔고딕" pitchFamily="50" charset="-127"/>
                </a:rPr>
                <a:t>취소</a:t>
              </a:r>
              <a:endPara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26" name="모서리가 둥근 직사각형 25"/>
            <p:cNvSpPr/>
            <p:nvPr/>
          </p:nvSpPr>
          <p:spPr>
            <a:xfrm>
              <a:off x="3339700" y="4697684"/>
              <a:ext cx="1126484" cy="277391"/>
            </a:xfrm>
            <a:prstGeom prst="roundRect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  <a:effectLst>
              <a:outerShdw blurRad="12700" dist="38100" dir="2700000" algn="tl" rotWithShape="0">
                <a:schemeClr val="bg1">
                  <a:lumMod val="75000"/>
                  <a:alpha val="40000"/>
                </a:schemeClr>
              </a:outerShdw>
            </a:effectLst>
          </p:spPr>
          <p:txBody>
            <a:bodyPr wrap="none" lIns="36000" tIns="36000" rIns="36000" bIns="36000" rtlCol="0" anchor="ctr"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1000"/>
                </a:spcAft>
              </a:pPr>
              <a:r>
                <a:rPr lang="ko-KR" altLang="en-US" sz="90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ea typeface="나눔고딕" pitchFamily="50" charset="-127"/>
                </a:rPr>
                <a:t>삭제</a:t>
              </a:r>
              <a:endPara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ea typeface="나눔고딕" pitchFamily="50" charset="-127"/>
              </a:endParaRPr>
            </a:p>
          </p:txBody>
        </p:sp>
      </p:grpSp>
      <p:grpSp>
        <p:nvGrpSpPr>
          <p:cNvPr id="86" name="그룹 85"/>
          <p:cNvGrpSpPr/>
          <p:nvPr/>
        </p:nvGrpSpPr>
        <p:grpSpPr>
          <a:xfrm>
            <a:off x="2484257" y="2489695"/>
            <a:ext cx="1931113" cy="171371"/>
            <a:chOff x="3836807" y="6337795"/>
            <a:chExt cx="1931113" cy="171371"/>
          </a:xfrm>
        </p:grpSpPr>
        <p:sp>
          <p:nvSpPr>
            <p:cNvPr id="91" name="직사각형 90"/>
            <p:cNvSpPr/>
            <p:nvPr/>
          </p:nvSpPr>
          <p:spPr>
            <a:xfrm>
              <a:off x="3836807" y="6341562"/>
              <a:ext cx="1574204" cy="16725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txBody>
            <a:bodyPr wrap="none" lIns="36000" tIns="36000" rIns="36000" bIns="36000" rtlCol="0" anchor="ctr">
              <a:no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</a:pPr>
              <a:endPara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94" name="모서리가 둥근 직사각형 93"/>
            <p:cNvSpPr/>
            <p:nvPr/>
          </p:nvSpPr>
          <p:spPr>
            <a:xfrm>
              <a:off x="5465466" y="6337795"/>
              <a:ext cx="302454" cy="171371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1">
                  <a:lumMod val="65000"/>
                  <a:lumOff val="35000"/>
                </a:schemeClr>
              </a:solidFill>
            </a:ln>
            <a:effectLst>
              <a:outerShdw blurRad="12700" dist="38100" dir="2700000" algn="tl" rotWithShape="0">
                <a:schemeClr val="bg1">
                  <a:lumMod val="75000"/>
                  <a:alpha val="40000"/>
                </a:schemeClr>
              </a:outerShdw>
            </a:effectLst>
          </p:spPr>
          <p:txBody>
            <a:bodyPr wrap="none" lIns="36000" tIns="36000" rIns="36000" bIns="36000" rtlCol="0" anchor="ctr"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1000"/>
                </a:spcAft>
              </a:pPr>
              <a:endPara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</p:txBody>
        </p:sp>
        <p:pic>
          <p:nvPicPr>
            <p:cNvPr id="95" name="그림 9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55754" y="6360753"/>
              <a:ext cx="132361" cy="132361"/>
            </a:xfrm>
            <a:prstGeom prst="rect">
              <a:avLst/>
            </a:prstGeom>
          </p:spPr>
        </p:pic>
      </p:grpSp>
      <p:grpSp>
        <p:nvGrpSpPr>
          <p:cNvPr id="96" name="그룹 95"/>
          <p:cNvGrpSpPr/>
          <p:nvPr/>
        </p:nvGrpSpPr>
        <p:grpSpPr>
          <a:xfrm>
            <a:off x="2484257" y="3142188"/>
            <a:ext cx="1931113" cy="171371"/>
            <a:chOff x="3836807" y="6337795"/>
            <a:chExt cx="1931113" cy="171371"/>
          </a:xfrm>
        </p:grpSpPr>
        <p:sp>
          <p:nvSpPr>
            <p:cNvPr id="101" name="직사각형 100"/>
            <p:cNvSpPr/>
            <p:nvPr/>
          </p:nvSpPr>
          <p:spPr>
            <a:xfrm>
              <a:off x="3836807" y="6341562"/>
              <a:ext cx="1574204" cy="16725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txBody>
            <a:bodyPr wrap="none" lIns="36000" tIns="36000" rIns="36000" bIns="36000" rtlCol="0" anchor="ctr">
              <a:no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</a:pPr>
              <a:endPara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04" name="모서리가 둥근 직사각형 103"/>
            <p:cNvSpPr/>
            <p:nvPr/>
          </p:nvSpPr>
          <p:spPr>
            <a:xfrm>
              <a:off x="5465466" y="6337795"/>
              <a:ext cx="302454" cy="171371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1">
                  <a:lumMod val="65000"/>
                  <a:lumOff val="35000"/>
                </a:schemeClr>
              </a:solidFill>
            </a:ln>
            <a:effectLst>
              <a:outerShdw blurRad="12700" dist="38100" dir="2700000" algn="tl" rotWithShape="0">
                <a:schemeClr val="bg1">
                  <a:lumMod val="75000"/>
                  <a:alpha val="40000"/>
                </a:schemeClr>
              </a:outerShdw>
            </a:effectLst>
          </p:spPr>
          <p:txBody>
            <a:bodyPr wrap="none" lIns="36000" tIns="36000" rIns="36000" bIns="36000" rtlCol="0" anchor="ctr"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1000"/>
                </a:spcAft>
              </a:pPr>
              <a:endPara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</p:txBody>
        </p:sp>
        <p:pic>
          <p:nvPicPr>
            <p:cNvPr id="105" name="그림 10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55754" y="6360753"/>
              <a:ext cx="132361" cy="132361"/>
            </a:xfrm>
            <a:prstGeom prst="rect">
              <a:avLst/>
            </a:prstGeom>
          </p:spPr>
        </p:pic>
      </p:grpSp>
      <p:grpSp>
        <p:nvGrpSpPr>
          <p:cNvPr id="4" name="그룹 3"/>
          <p:cNvGrpSpPr/>
          <p:nvPr/>
        </p:nvGrpSpPr>
        <p:grpSpPr>
          <a:xfrm>
            <a:off x="2485436" y="2722621"/>
            <a:ext cx="3678194" cy="168156"/>
            <a:chOff x="3828461" y="5056246"/>
            <a:chExt cx="3678194" cy="168156"/>
          </a:xfrm>
        </p:grpSpPr>
        <p:grpSp>
          <p:nvGrpSpPr>
            <p:cNvPr id="106" name="그룹 105"/>
            <p:cNvGrpSpPr/>
            <p:nvPr/>
          </p:nvGrpSpPr>
          <p:grpSpPr>
            <a:xfrm>
              <a:off x="3828461" y="5056246"/>
              <a:ext cx="830219" cy="168156"/>
              <a:chOff x="6658372" y="1156760"/>
              <a:chExt cx="830219" cy="168156"/>
            </a:xfrm>
          </p:grpSpPr>
          <p:sp>
            <p:nvSpPr>
              <p:cNvPr id="112" name="모서리가 둥근 직사각형 111"/>
              <p:cNvSpPr/>
              <p:nvPr/>
            </p:nvSpPr>
            <p:spPr>
              <a:xfrm>
                <a:off x="6658372" y="1157663"/>
                <a:ext cx="830219" cy="16725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bg1">
                    <a:lumMod val="65000"/>
                  </a:schemeClr>
                </a:solidFill>
              </a:ln>
              <a:effectLst>
                <a:outerShdw blurRad="12700" dist="38100" dir="2700000" sx="98000" sy="98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lIns="108000" tIns="36000" rIns="144000" bIns="36000" rtlCol="0" anchor="ctr">
                <a:noAutofit/>
              </a:bodyPr>
              <a:lstStyle/>
              <a:p>
                <a:pPr algn="r">
                  <a:lnSpc>
                    <a:spcPct val="115000"/>
                  </a:lnSpc>
                  <a:spcAft>
                    <a:spcPts val="1000"/>
                  </a:spcAft>
                </a:pPr>
                <a:r>
                  <a:rPr lang="en-US" altLang="ko-KR" sz="80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X</a:t>
                </a:r>
                <a:endParaRPr lang="ko-KR" alt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113" name="TextBox 112"/>
              <p:cNvSpPr txBox="1"/>
              <p:nvPr/>
            </p:nvSpPr>
            <p:spPr>
              <a:xfrm>
                <a:off x="6758752" y="1156760"/>
                <a:ext cx="461198" cy="167216"/>
              </a:xfrm>
              <a:prstGeom prst="rect">
                <a:avLst/>
              </a:prstGeom>
              <a:noFill/>
            </p:spPr>
            <p:txBody>
              <a:bodyPr wrap="none" lIns="72000" rIns="72000" rtlCol="0" anchor="ctr">
                <a:noAutofit/>
              </a:bodyPr>
              <a:lstStyle/>
              <a:p>
                <a:r>
                  <a:rPr lang="ko-KR" altLang="en-US" sz="80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B0600000101010101" charset="-127"/>
                    <a:ea typeface="나눔고딕" panose="020B0600000101010101" charset="-127"/>
                  </a:rPr>
                  <a:t>홍길동</a:t>
                </a:r>
              </a:p>
            </p:txBody>
          </p:sp>
        </p:grpSp>
        <p:grpSp>
          <p:nvGrpSpPr>
            <p:cNvPr id="114" name="그룹 113"/>
            <p:cNvGrpSpPr/>
            <p:nvPr/>
          </p:nvGrpSpPr>
          <p:grpSpPr>
            <a:xfrm>
              <a:off x="4777786" y="5056246"/>
              <a:ext cx="830219" cy="168156"/>
              <a:chOff x="6658372" y="1156760"/>
              <a:chExt cx="830219" cy="168156"/>
            </a:xfrm>
          </p:grpSpPr>
          <p:sp>
            <p:nvSpPr>
              <p:cNvPr id="115" name="모서리가 둥근 직사각형 114"/>
              <p:cNvSpPr/>
              <p:nvPr/>
            </p:nvSpPr>
            <p:spPr>
              <a:xfrm>
                <a:off x="6658372" y="1157663"/>
                <a:ext cx="830219" cy="16725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bg1">
                    <a:lumMod val="65000"/>
                  </a:schemeClr>
                </a:solidFill>
              </a:ln>
              <a:effectLst>
                <a:outerShdw blurRad="12700" dist="38100" dir="2700000" sx="98000" sy="98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lIns="108000" tIns="36000" rIns="144000" bIns="36000" rtlCol="0" anchor="ctr">
                <a:noAutofit/>
              </a:bodyPr>
              <a:lstStyle/>
              <a:p>
                <a:pPr algn="r">
                  <a:lnSpc>
                    <a:spcPct val="115000"/>
                  </a:lnSpc>
                  <a:spcAft>
                    <a:spcPts val="1000"/>
                  </a:spcAft>
                </a:pPr>
                <a:r>
                  <a:rPr lang="en-US" altLang="ko-KR" sz="80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X</a:t>
                </a:r>
                <a:endParaRPr lang="ko-KR" alt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116" name="TextBox 115"/>
              <p:cNvSpPr txBox="1"/>
              <p:nvPr/>
            </p:nvSpPr>
            <p:spPr>
              <a:xfrm>
                <a:off x="6758752" y="1156760"/>
                <a:ext cx="461198" cy="167216"/>
              </a:xfrm>
              <a:prstGeom prst="rect">
                <a:avLst/>
              </a:prstGeom>
              <a:noFill/>
            </p:spPr>
            <p:txBody>
              <a:bodyPr wrap="none" lIns="72000" rIns="72000" rtlCol="0" anchor="ctr">
                <a:noAutofit/>
              </a:bodyPr>
              <a:lstStyle/>
              <a:p>
                <a:r>
                  <a:rPr lang="ko-KR" altLang="en-US" sz="80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B0600000101010101" charset="-127"/>
                    <a:ea typeface="나눔고딕" panose="020B0600000101010101" charset="-127"/>
                  </a:rPr>
                  <a:t>홍길동</a:t>
                </a:r>
              </a:p>
            </p:txBody>
          </p:sp>
        </p:grpSp>
        <p:grpSp>
          <p:nvGrpSpPr>
            <p:cNvPr id="117" name="그룹 116"/>
            <p:cNvGrpSpPr/>
            <p:nvPr/>
          </p:nvGrpSpPr>
          <p:grpSpPr>
            <a:xfrm>
              <a:off x="5727111" y="5056246"/>
              <a:ext cx="830219" cy="168156"/>
              <a:chOff x="6658372" y="1156760"/>
              <a:chExt cx="830219" cy="168156"/>
            </a:xfrm>
          </p:grpSpPr>
          <p:sp>
            <p:nvSpPr>
              <p:cNvPr id="118" name="모서리가 둥근 직사각형 117"/>
              <p:cNvSpPr/>
              <p:nvPr/>
            </p:nvSpPr>
            <p:spPr>
              <a:xfrm>
                <a:off x="6658372" y="1157663"/>
                <a:ext cx="830219" cy="16725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bg1">
                    <a:lumMod val="65000"/>
                  </a:schemeClr>
                </a:solidFill>
              </a:ln>
              <a:effectLst>
                <a:outerShdw blurRad="12700" dist="38100" dir="2700000" sx="98000" sy="98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lIns="108000" tIns="36000" rIns="144000" bIns="36000" rtlCol="0" anchor="ctr">
                <a:noAutofit/>
              </a:bodyPr>
              <a:lstStyle/>
              <a:p>
                <a:pPr algn="r">
                  <a:lnSpc>
                    <a:spcPct val="115000"/>
                  </a:lnSpc>
                  <a:spcAft>
                    <a:spcPts val="1000"/>
                  </a:spcAft>
                </a:pPr>
                <a:r>
                  <a:rPr lang="en-US" altLang="ko-KR" sz="80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X</a:t>
                </a:r>
                <a:endParaRPr lang="ko-KR" alt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119" name="TextBox 118"/>
              <p:cNvSpPr txBox="1"/>
              <p:nvPr/>
            </p:nvSpPr>
            <p:spPr>
              <a:xfrm>
                <a:off x="6758752" y="1156760"/>
                <a:ext cx="461198" cy="167216"/>
              </a:xfrm>
              <a:prstGeom prst="rect">
                <a:avLst/>
              </a:prstGeom>
              <a:noFill/>
            </p:spPr>
            <p:txBody>
              <a:bodyPr wrap="none" lIns="72000" rIns="72000" rtlCol="0" anchor="ctr">
                <a:noAutofit/>
              </a:bodyPr>
              <a:lstStyle/>
              <a:p>
                <a:r>
                  <a:rPr lang="ko-KR" altLang="en-US" sz="80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B0600000101010101" charset="-127"/>
                    <a:ea typeface="나눔고딕" panose="020B0600000101010101" charset="-127"/>
                  </a:rPr>
                  <a:t>홍길동</a:t>
                </a:r>
              </a:p>
            </p:txBody>
          </p:sp>
        </p:grpSp>
        <p:grpSp>
          <p:nvGrpSpPr>
            <p:cNvPr id="120" name="그룹 119"/>
            <p:cNvGrpSpPr/>
            <p:nvPr/>
          </p:nvGrpSpPr>
          <p:grpSpPr>
            <a:xfrm>
              <a:off x="6676436" y="5056246"/>
              <a:ext cx="830219" cy="168156"/>
              <a:chOff x="6658372" y="1156760"/>
              <a:chExt cx="830219" cy="168156"/>
            </a:xfrm>
          </p:grpSpPr>
          <p:sp>
            <p:nvSpPr>
              <p:cNvPr id="121" name="모서리가 둥근 직사각형 120"/>
              <p:cNvSpPr/>
              <p:nvPr/>
            </p:nvSpPr>
            <p:spPr>
              <a:xfrm>
                <a:off x="6658372" y="1157663"/>
                <a:ext cx="830219" cy="16725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bg1">
                    <a:lumMod val="65000"/>
                  </a:schemeClr>
                </a:solidFill>
              </a:ln>
              <a:effectLst>
                <a:outerShdw blurRad="12700" dist="38100" dir="2700000" sx="98000" sy="98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lIns="108000" tIns="36000" rIns="144000" bIns="36000" rtlCol="0" anchor="ctr">
                <a:noAutofit/>
              </a:bodyPr>
              <a:lstStyle/>
              <a:p>
                <a:pPr algn="r">
                  <a:lnSpc>
                    <a:spcPct val="115000"/>
                  </a:lnSpc>
                  <a:spcAft>
                    <a:spcPts val="1000"/>
                  </a:spcAft>
                </a:pPr>
                <a:r>
                  <a:rPr lang="en-US" altLang="ko-KR" sz="80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X</a:t>
                </a:r>
                <a:endParaRPr lang="ko-KR" alt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122" name="TextBox 121"/>
              <p:cNvSpPr txBox="1"/>
              <p:nvPr/>
            </p:nvSpPr>
            <p:spPr>
              <a:xfrm>
                <a:off x="6758752" y="1156760"/>
                <a:ext cx="461198" cy="167216"/>
              </a:xfrm>
              <a:prstGeom prst="rect">
                <a:avLst/>
              </a:prstGeom>
              <a:noFill/>
            </p:spPr>
            <p:txBody>
              <a:bodyPr wrap="none" lIns="72000" rIns="72000" rtlCol="0" anchor="ctr">
                <a:noAutofit/>
              </a:bodyPr>
              <a:lstStyle/>
              <a:p>
                <a:r>
                  <a:rPr lang="ko-KR" altLang="en-US" sz="80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B0600000101010101" charset="-127"/>
                    <a:ea typeface="나눔고딕" panose="020B0600000101010101" charset="-127"/>
                  </a:rPr>
                  <a:t>홍길동</a:t>
                </a:r>
              </a:p>
            </p:txBody>
          </p:sp>
        </p:grpSp>
      </p:grpSp>
      <p:sp>
        <p:nvSpPr>
          <p:cNvPr id="123" name="직사각형 122"/>
          <p:cNvSpPr/>
          <p:nvPr/>
        </p:nvSpPr>
        <p:spPr>
          <a:xfrm>
            <a:off x="2484256" y="4413870"/>
            <a:ext cx="5627967" cy="63854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</p:spPr>
        <p:txBody>
          <a:bodyPr wrap="none" lIns="36000" tIns="36000" rIns="36000" bIns="36000" rtlCol="0" anchor="t"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ko-KR" altLang="en-US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나의 달력 입니다</a:t>
            </a:r>
            <a:r>
              <a:rPr lang="en-US" altLang="ko-KR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.</a:t>
            </a:r>
            <a:endParaRPr lang="ko-KR" altLang="en-US" sz="800" dirty="0" smtClean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25" name="직사각형 124"/>
          <p:cNvSpPr/>
          <p:nvPr/>
        </p:nvSpPr>
        <p:spPr>
          <a:xfrm>
            <a:off x="2484256" y="1879131"/>
            <a:ext cx="3251704" cy="167253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</p:spPr>
        <p:txBody>
          <a:bodyPr wrap="none" lIns="36000" tIns="36000" rIns="36000" bIns="36000" rtlCol="0" anchor="ctr"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ko-KR" altLang="en-US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나의 달력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26" name="TextBox 125"/>
          <p:cNvSpPr txBox="1"/>
          <p:nvPr/>
        </p:nvSpPr>
        <p:spPr>
          <a:xfrm>
            <a:off x="5754563" y="1907689"/>
            <a:ext cx="914400" cy="130661"/>
          </a:xfrm>
          <a:prstGeom prst="rect">
            <a:avLst/>
          </a:prstGeom>
          <a:noFill/>
        </p:spPr>
        <p:txBody>
          <a:bodyPr wrap="none" lIns="72000" rIns="72000" rtlCol="0" anchor="ctr">
            <a:noAutofit/>
          </a:bodyPr>
          <a:lstStyle/>
          <a:p>
            <a:r>
              <a:rPr lang="en-US" altLang="ko-KR" sz="800" b="1" smtClean="0">
                <a:solidFill>
                  <a:srgbClr val="FF0000"/>
                </a:solidFill>
                <a:latin typeface="나눔고딕" panose="020B0600000101010101" charset="-127"/>
                <a:ea typeface="나눔고딕" panose="020B0600000101010101" charset="-127"/>
              </a:rPr>
              <a:t>0</a:t>
            </a:r>
            <a:r>
              <a:rPr lang="en-US" altLang="ko-KR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 / 00 Byte</a:t>
            </a:r>
            <a:endParaRPr lang="ko-KR" altLang="en-US" sz="800" smtClean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127" name="TextBox 126"/>
          <p:cNvSpPr txBox="1"/>
          <p:nvPr/>
        </p:nvSpPr>
        <p:spPr>
          <a:xfrm>
            <a:off x="7459538" y="5218941"/>
            <a:ext cx="914400" cy="130661"/>
          </a:xfrm>
          <a:prstGeom prst="rect">
            <a:avLst/>
          </a:prstGeom>
          <a:noFill/>
        </p:spPr>
        <p:txBody>
          <a:bodyPr wrap="none" lIns="72000" rIns="72000" rtlCol="0" anchor="ctr">
            <a:noAutofit/>
          </a:bodyPr>
          <a:lstStyle/>
          <a:p>
            <a:r>
              <a:rPr lang="en-US" altLang="ko-KR" sz="800" b="1" smtClean="0">
                <a:solidFill>
                  <a:srgbClr val="FF0000"/>
                </a:solidFill>
                <a:latin typeface="나눔고딕" panose="020B0600000101010101" charset="-127"/>
                <a:ea typeface="나눔고딕" panose="020B0600000101010101" charset="-127"/>
              </a:rPr>
              <a:t>0</a:t>
            </a:r>
            <a:r>
              <a:rPr lang="en-US" altLang="ko-KR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 / 00 Byte</a:t>
            </a:r>
            <a:endParaRPr lang="ko-KR" altLang="en-US" sz="800" smtClean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2472358" y="3719922"/>
            <a:ext cx="4806167" cy="213134"/>
            <a:chOff x="2585816" y="3431890"/>
            <a:chExt cx="4806167" cy="21313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3"/>
            <a:srcRect b="49145"/>
            <a:stretch/>
          </p:blipFill>
          <p:spPr>
            <a:xfrm>
              <a:off x="2585816" y="3431890"/>
              <a:ext cx="2505075" cy="213134"/>
            </a:xfrm>
            <a:prstGeom prst="rect">
              <a:avLst/>
            </a:prstGeom>
          </p:spPr>
        </p:pic>
        <p:pic>
          <p:nvPicPr>
            <p:cNvPr id="128" name="그림 127"/>
            <p:cNvPicPr>
              <a:picLocks noChangeAspect="1"/>
            </p:cNvPicPr>
            <p:nvPr/>
          </p:nvPicPr>
          <p:blipFill rotWithShape="1">
            <a:blip r:embed="rId3"/>
            <a:srcRect t="52947" b="-1"/>
            <a:stretch/>
          </p:blipFill>
          <p:spPr>
            <a:xfrm>
              <a:off x="4886908" y="3446933"/>
              <a:ext cx="2505075" cy="197200"/>
            </a:xfrm>
            <a:prstGeom prst="rect">
              <a:avLst/>
            </a:prstGeom>
          </p:spPr>
        </p:pic>
      </p:grpSp>
      <p:sp>
        <p:nvSpPr>
          <p:cNvPr id="129" name="TextBox 128"/>
          <p:cNvSpPr txBox="1"/>
          <p:nvPr/>
        </p:nvSpPr>
        <p:spPr>
          <a:xfrm>
            <a:off x="8132440" y="1780365"/>
            <a:ext cx="1296144" cy="223333"/>
          </a:xfrm>
          <a:prstGeom prst="rect">
            <a:avLst/>
          </a:prstGeom>
          <a:noFill/>
        </p:spPr>
        <p:txBody>
          <a:bodyPr wrap="none" lIns="72000" rIns="72000" rtlCol="0" anchor="ctr">
            <a:noAutofit/>
          </a:bodyPr>
          <a:lstStyle/>
          <a:p>
            <a:r>
              <a:rPr lang="en-US" altLang="ko-KR" sz="800" smtClean="0">
                <a:solidFill>
                  <a:srgbClr val="FF0000"/>
                </a:solidFill>
                <a:latin typeface="나눔고딕" panose="020B0600000101010101" charset="-127"/>
                <a:ea typeface="나눔고딕" panose="020B0600000101010101" charset="-127"/>
              </a:rPr>
              <a:t>*</a:t>
            </a:r>
            <a:r>
              <a:rPr lang="ko-KR" altLang="en-US" sz="800" smtClean="0">
                <a:solidFill>
                  <a:schemeClr val="bg1">
                    <a:lumMod val="50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필수 입력</a:t>
            </a:r>
          </a:p>
        </p:txBody>
      </p:sp>
      <p:sp>
        <p:nvSpPr>
          <p:cNvPr id="130" name="TextBox 129"/>
          <p:cNvSpPr txBox="1"/>
          <p:nvPr/>
        </p:nvSpPr>
        <p:spPr>
          <a:xfrm>
            <a:off x="10186367" y="307726"/>
            <a:ext cx="914400" cy="187574"/>
          </a:xfrm>
          <a:prstGeom prst="rect">
            <a:avLst/>
          </a:prstGeom>
          <a:noFill/>
        </p:spPr>
        <p:txBody>
          <a:bodyPr wrap="none" lIns="72000" rIns="72000" rtlCol="0" anchor="ctr">
            <a:no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8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BG1</a:t>
            </a:r>
            <a:endParaRPr kumimoji="1" lang="ko-KR" altLang="en-US" sz="800" b="0" i="0" u="none" strike="noStrike" kern="1200" cap="none" spc="0" normalizeH="0" baseline="0" noProof="0" smtClean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나눔고딕" panose="020B0600000101010101" charset="-127"/>
              <a:ea typeface="나눔고딕" panose="020B0600000101010101" charset="-127"/>
              <a:cs typeface="+mn-cs"/>
            </a:endParaRPr>
          </a:p>
        </p:txBody>
      </p:sp>
      <p:graphicFrame>
        <p:nvGraphicFramePr>
          <p:cNvPr id="131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0504738"/>
              </p:ext>
            </p:extLst>
          </p:nvPr>
        </p:nvGraphicFramePr>
        <p:xfrm>
          <a:off x="9290533" y="786383"/>
          <a:ext cx="2835141" cy="4050629"/>
        </p:xfrm>
        <a:graphic>
          <a:graphicData uri="http://schemas.openxmlformats.org/drawingml/2006/table">
            <a:tbl>
              <a:tblPr/>
              <a:tblGrid>
                <a:gridCol w="3338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012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7736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DESCRIPTION</a:t>
                      </a: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138580" marR="13858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38580" marR="138580" anchor="ctr" horzOverflow="overflow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149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1</a:t>
                      </a: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36000" marR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전체적인 로직은 </a:t>
                      </a: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as-is</a:t>
                      </a: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와 동일</a:t>
                      </a:r>
                    </a:p>
                  </a:txBody>
                  <a:tcPr marL="138580" marR="13858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149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1-1</a:t>
                      </a: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36000" marR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관리자 및 공유자를 지정할 수 있는 조직도 팝업 </a:t>
                      </a:r>
                      <a:endParaRPr kumimoji="1" lang="en-US" altLang="ko-KR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출력</a:t>
                      </a: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138580" marR="13858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149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2</a:t>
                      </a: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36000" marR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클릭시 목록으로 이동</a:t>
                      </a:r>
                      <a:endParaRPr kumimoji="1" lang="en-US" altLang="ko-KR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수정된 정보가 있을 경우 </a:t>
                      </a: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alert </a:t>
                      </a: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출력</a:t>
                      </a:r>
                      <a:endParaRPr kumimoji="1" lang="en-US" altLang="ko-KR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 typeface="Wingdings" panose="05000000000000000000" pitchFamily="2" charset="2"/>
                        <a:buChar char="Ø"/>
                        <a:tabLst/>
                      </a:pP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변경된 사항이 저장되지 않을 수 있습니다</a:t>
                      </a: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.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나가기 </a:t>
                      </a: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: </a:t>
                      </a: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목록으로 이동</a:t>
                      </a: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/>
                      </a:r>
                      <a:b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</a:b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머무르기</a:t>
                      </a: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138580" marR="13858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5291284"/>
                  </a:ext>
                </a:extLst>
              </a:tr>
              <a:tr h="22149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3</a:t>
                      </a: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36000" marR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클릭시 확인 </a:t>
                      </a: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alert </a:t>
                      </a: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출력</a:t>
                      </a:r>
                      <a:endParaRPr kumimoji="1" lang="en-US" altLang="ko-KR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 typeface="Wingdings" panose="05000000000000000000" pitchFamily="2" charset="2"/>
                        <a:buChar char="Ø"/>
                        <a:tabLst/>
                      </a:pP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삭제하시겠습니까</a:t>
                      </a: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?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삭제 완료시 목록으로 이동</a:t>
                      </a: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138580" marR="13858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8516968"/>
                  </a:ext>
                </a:extLst>
              </a:tr>
              <a:tr h="22149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4</a:t>
                      </a: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36000" marR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클릭시 확인 </a:t>
                      </a: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alert </a:t>
                      </a: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출력</a:t>
                      </a:r>
                      <a:endParaRPr kumimoji="1" lang="en-US" altLang="ko-KR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 typeface="Wingdings" panose="05000000000000000000" pitchFamily="2" charset="2"/>
                        <a:buChar char="Ø"/>
                        <a:tabLst/>
                      </a:pP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수정을 취소하시겠습니까</a:t>
                      </a: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?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취소처리시 목록으로 이동</a:t>
                      </a: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138580" marR="13858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82433624"/>
                  </a:ext>
                </a:extLst>
              </a:tr>
              <a:tr h="22149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5</a:t>
                      </a: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36000" marR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클릭시 저장 완료 </a:t>
                      </a: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alert </a:t>
                      </a: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출력</a:t>
                      </a:r>
                      <a:endParaRPr kumimoji="1" lang="en-US" altLang="ko-KR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 typeface="Wingdings" panose="05000000000000000000" pitchFamily="2" charset="2"/>
                        <a:buChar char="Ø"/>
                        <a:tabLst/>
                      </a:pP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저장이 완료되었습니다</a:t>
                      </a: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.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(</a:t>
                      </a: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확인 클릭시</a:t>
                      </a: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) </a:t>
                      </a: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목록으로 이동</a:t>
                      </a:r>
                      <a:endParaRPr kumimoji="1" lang="en-US" altLang="ko-KR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138580" marR="13858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457861"/>
                  </a:ext>
                </a:extLst>
              </a:tr>
              <a:tr h="22149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6</a:t>
                      </a: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36000" marR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기본 달력 </a:t>
                      </a: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Y</a:t>
                      </a: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일 경우 </a:t>
                      </a: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‘</a:t>
                      </a: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기본 달</a:t>
                      </a: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’</a:t>
                      </a: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력으로 출력</a:t>
                      </a:r>
                      <a:endParaRPr kumimoji="1" lang="en-US" altLang="ko-KR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기본 달력 </a:t>
                      </a: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N</a:t>
                      </a: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일 경우 </a:t>
                      </a: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‘</a:t>
                      </a: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사용자 추가</a:t>
                      </a: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’</a:t>
                      </a: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 달력으로 출력</a:t>
                      </a:r>
                      <a:endParaRPr kumimoji="1" lang="en-US" altLang="ko-KR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138580" marR="13858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1923219"/>
                  </a:ext>
                </a:extLst>
              </a:tr>
            </a:tbl>
          </a:graphicData>
        </a:graphic>
      </p:graphicFrame>
      <p:sp>
        <p:nvSpPr>
          <p:cNvPr id="135" name="타원 134"/>
          <p:cNvSpPr/>
          <p:nvPr/>
        </p:nvSpPr>
        <p:spPr>
          <a:xfrm>
            <a:off x="805801" y="1590086"/>
            <a:ext cx="168861" cy="174728"/>
          </a:xfrm>
          <a:prstGeom prst="ellipse">
            <a:avLst/>
          </a:prstGeom>
          <a:solidFill>
            <a:srgbClr val="FF0000"/>
          </a:solidFill>
          <a:ln w="3175">
            <a:solidFill>
              <a:srgbClr val="C00000"/>
            </a:solidFill>
          </a:ln>
          <a:effectLst>
            <a:outerShdw blurRad="12700" dist="38100" dir="2700000" algn="tl" rotWithShape="0">
              <a:schemeClr val="bg1">
                <a:lumMod val="75000"/>
                <a:alpha val="40000"/>
              </a:schemeClr>
            </a:outerShdw>
          </a:effectLst>
        </p:spPr>
        <p:txBody>
          <a:bodyPr wrap="none" lIns="36000" tIns="36000" rIns="36000" bIns="36000" rtlCol="0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altLang="ko-KR" sz="800" smtClean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1</a:t>
            </a:r>
            <a:endParaRPr lang="ko-KR" altLang="en-US" sz="800" dirty="0">
              <a:solidFill>
                <a:schemeClr val="bg1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136" name="타원 135"/>
          <p:cNvSpPr/>
          <p:nvPr/>
        </p:nvSpPr>
        <p:spPr>
          <a:xfrm>
            <a:off x="4320526" y="2399711"/>
            <a:ext cx="168861" cy="174728"/>
          </a:xfrm>
          <a:prstGeom prst="ellipse">
            <a:avLst/>
          </a:prstGeom>
          <a:solidFill>
            <a:srgbClr val="FF0000"/>
          </a:solidFill>
          <a:ln w="3175">
            <a:solidFill>
              <a:srgbClr val="C00000"/>
            </a:solidFill>
          </a:ln>
          <a:effectLst>
            <a:outerShdw blurRad="12700" dist="38100" dir="2700000" algn="tl" rotWithShape="0">
              <a:schemeClr val="bg1">
                <a:lumMod val="75000"/>
                <a:alpha val="40000"/>
              </a:schemeClr>
            </a:outerShdw>
          </a:effectLst>
        </p:spPr>
        <p:txBody>
          <a:bodyPr wrap="none" lIns="36000" tIns="36000" rIns="36000" bIns="36000" rtlCol="0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altLang="ko-KR" sz="800" smtClean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1-1</a:t>
            </a:r>
            <a:endParaRPr lang="ko-KR" altLang="en-US" sz="800" dirty="0">
              <a:solidFill>
                <a:schemeClr val="bg1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137" name="타원 136"/>
          <p:cNvSpPr/>
          <p:nvPr/>
        </p:nvSpPr>
        <p:spPr>
          <a:xfrm>
            <a:off x="4320526" y="3066461"/>
            <a:ext cx="168861" cy="174728"/>
          </a:xfrm>
          <a:prstGeom prst="ellipse">
            <a:avLst/>
          </a:prstGeom>
          <a:solidFill>
            <a:srgbClr val="FF0000"/>
          </a:solidFill>
          <a:ln w="3175">
            <a:solidFill>
              <a:srgbClr val="C00000"/>
            </a:solidFill>
          </a:ln>
          <a:effectLst>
            <a:outerShdw blurRad="12700" dist="38100" dir="2700000" algn="tl" rotWithShape="0">
              <a:schemeClr val="bg1">
                <a:lumMod val="75000"/>
                <a:alpha val="40000"/>
              </a:schemeClr>
            </a:outerShdw>
          </a:effectLst>
        </p:spPr>
        <p:txBody>
          <a:bodyPr wrap="none" lIns="36000" tIns="36000" rIns="36000" bIns="36000" rtlCol="0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altLang="ko-KR" sz="800" smtClean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1-1</a:t>
            </a:r>
            <a:endParaRPr lang="ko-KR" altLang="en-US" sz="800" dirty="0">
              <a:solidFill>
                <a:schemeClr val="bg1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139" name="타원 138"/>
          <p:cNvSpPr/>
          <p:nvPr/>
        </p:nvSpPr>
        <p:spPr>
          <a:xfrm>
            <a:off x="920101" y="5373216"/>
            <a:ext cx="168861" cy="174728"/>
          </a:xfrm>
          <a:prstGeom prst="ellipse">
            <a:avLst/>
          </a:prstGeom>
          <a:solidFill>
            <a:srgbClr val="FF0000"/>
          </a:solidFill>
          <a:ln w="3175">
            <a:solidFill>
              <a:srgbClr val="C00000"/>
            </a:solidFill>
          </a:ln>
          <a:effectLst>
            <a:outerShdw blurRad="12700" dist="38100" dir="2700000" algn="tl" rotWithShape="0">
              <a:schemeClr val="bg1">
                <a:lumMod val="75000"/>
                <a:alpha val="40000"/>
              </a:schemeClr>
            </a:outerShdw>
          </a:effectLst>
        </p:spPr>
        <p:txBody>
          <a:bodyPr wrap="none" lIns="36000" tIns="36000" rIns="36000" bIns="36000" rtlCol="0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altLang="ko-KR" sz="800" smtClean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2</a:t>
            </a:r>
            <a:endParaRPr lang="ko-KR" altLang="en-US" sz="800" dirty="0">
              <a:solidFill>
                <a:schemeClr val="bg1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140" name="타원 139"/>
          <p:cNvSpPr/>
          <p:nvPr/>
        </p:nvSpPr>
        <p:spPr>
          <a:xfrm>
            <a:off x="4234801" y="5373216"/>
            <a:ext cx="168861" cy="174728"/>
          </a:xfrm>
          <a:prstGeom prst="ellipse">
            <a:avLst/>
          </a:prstGeom>
          <a:solidFill>
            <a:srgbClr val="FF0000"/>
          </a:solidFill>
          <a:ln w="3175">
            <a:solidFill>
              <a:srgbClr val="C00000"/>
            </a:solidFill>
          </a:ln>
          <a:effectLst>
            <a:outerShdw blurRad="12700" dist="38100" dir="2700000" algn="tl" rotWithShape="0">
              <a:schemeClr val="bg1">
                <a:lumMod val="75000"/>
                <a:alpha val="40000"/>
              </a:schemeClr>
            </a:outerShdw>
          </a:effectLst>
        </p:spPr>
        <p:txBody>
          <a:bodyPr wrap="none" lIns="36000" tIns="36000" rIns="36000" bIns="36000" rtlCol="0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altLang="ko-KR" sz="800" smtClean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4</a:t>
            </a:r>
            <a:endParaRPr lang="ko-KR" altLang="en-US" sz="800" dirty="0">
              <a:solidFill>
                <a:schemeClr val="bg1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141" name="타원 140"/>
          <p:cNvSpPr/>
          <p:nvPr/>
        </p:nvSpPr>
        <p:spPr>
          <a:xfrm>
            <a:off x="2948926" y="5373216"/>
            <a:ext cx="168861" cy="174728"/>
          </a:xfrm>
          <a:prstGeom prst="ellipse">
            <a:avLst/>
          </a:prstGeom>
          <a:solidFill>
            <a:srgbClr val="FF0000"/>
          </a:solidFill>
          <a:ln w="3175">
            <a:solidFill>
              <a:srgbClr val="C00000"/>
            </a:solidFill>
          </a:ln>
          <a:effectLst>
            <a:outerShdw blurRad="12700" dist="38100" dir="2700000" algn="tl" rotWithShape="0">
              <a:schemeClr val="bg1">
                <a:lumMod val="75000"/>
                <a:alpha val="40000"/>
              </a:schemeClr>
            </a:outerShdw>
          </a:effectLst>
        </p:spPr>
        <p:txBody>
          <a:bodyPr wrap="none" lIns="36000" tIns="36000" rIns="36000" bIns="36000" rtlCol="0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altLang="ko-KR" sz="800" smtClean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3</a:t>
            </a:r>
            <a:endParaRPr lang="ko-KR" altLang="en-US" sz="800" dirty="0">
              <a:solidFill>
                <a:schemeClr val="bg1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142" name="타원 141"/>
          <p:cNvSpPr/>
          <p:nvPr/>
        </p:nvSpPr>
        <p:spPr>
          <a:xfrm>
            <a:off x="5568301" y="5373216"/>
            <a:ext cx="168861" cy="174728"/>
          </a:xfrm>
          <a:prstGeom prst="ellipse">
            <a:avLst/>
          </a:prstGeom>
          <a:solidFill>
            <a:srgbClr val="FF0000"/>
          </a:solidFill>
          <a:ln w="3175">
            <a:solidFill>
              <a:srgbClr val="C00000"/>
            </a:solidFill>
          </a:ln>
          <a:effectLst>
            <a:outerShdw blurRad="12700" dist="38100" dir="2700000" algn="tl" rotWithShape="0">
              <a:schemeClr val="bg1">
                <a:lumMod val="75000"/>
                <a:alpha val="40000"/>
              </a:schemeClr>
            </a:outerShdw>
          </a:effectLst>
        </p:spPr>
        <p:txBody>
          <a:bodyPr wrap="none" lIns="36000" tIns="36000" rIns="36000" bIns="36000" rtlCol="0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altLang="ko-KR" sz="800" smtClean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5</a:t>
            </a:r>
            <a:endParaRPr lang="ko-KR" altLang="en-US" sz="800" dirty="0">
              <a:solidFill>
                <a:schemeClr val="bg1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54" name="타원 53"/>
          <p:cNvSpPr/>
          <p:nvPr/>
        </p:nvSpPr>
        <p:spPr>
          <a:xfrm>
            <a:off x="2391595" y="4346054"/>
            <a:ext cx="168861" cy="174728"/>
          </a:xfrm>
          <a:prstGeom prst="ellipse">
            <a:avLst/>
          </a:prstGeom>
          <a:solidFill>
            <a:srgbClr val="FF0000"/>
          </a:solidFill>
          <a:ln w="3175">
            <a:solidFill>
              <a:srgbClr val="C00000"/>
            </a:solidFill>
          </a:ln>
          <a:effectLst>
            <a:outerShdw blurRad="12700" dist="38100" dir="2700000" algn="tl" rotWithShape="0">
              <a:schemeClr val="bg1">
                <a:lumMod val="75000"/>
                <a:alpha val="40000"/>
              </a:schemeClr>
            </a:outerShdw>
          </a:effectLst>
        </p:spPr>
        <p:txBody>
          <a:bodyPr wrap="none" lIns="36000" tIns="36000" rIns="36000" bIns="36000" rtlCol="0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altLang="ko-KR" sz="800" smtClean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6</a:t>
            </a:r>
            <a:endParaRPr lang="ko-KR" altLang="en-US" sz="800" dirty="0">
              <a:solidFill>
                <a:schemeClr val="bg1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9837" y="3433762"/>
            <a:ext cx="766763" cy="22750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990429" y="3348062"/>
            <a:ext cx="1918755" cy="153963"/>
          </a:xfrm>
          <a:prstGeom prst="rect">
            <a:avLst/>
          </a:prstGeom>
          <a:noFill/>
        </p:spPr>
        <p:txBody>
          <a:bodyPr wrap="none" lIns="72000" rIns="72000" rtlCol="0" anchor="ctr">
            <a:noAutofit/>
          </a:bodyPr>
          <a:lstStyle/>
          <a:p>
            <a:r>
              <a:rPr lang="ko-KR" altLang="en-US" sz="800" smtClean="0">
                <a:solidFill>
                  <a:srgbClr val="0000FF"/>
                </a:solidFill>
                <a:latin typeface="+mn-ea"/>
                <a:ea typeface="+mn-ea"/>
              </a:rPr>
              <a:t>↙공유자 추가시 읽기</a:t>
            </a:r>
            <a:r>
              <a:rPr lang="en-US" altLang="ko-KR" sz="800" smtClean="0">
                <a:solidFill>
                  <a:srgbClr val="0000FF"/>
                </a:solidFill>
                <a:latin typeface="+mn-ea"/>
                <a:ea typeface="+mn-ea"/>
              </a:rPr>
              <a:t>, </a:t>
            </a:r>
            <a:r>
              <a:rPr lang="ko-KR" altLang="en-US" sz="800" smtClean="0">
                <a:solidFill>
                  <a:srgbClr val="0000FF"/>
                </a:solidFill>
                <a:latin typeface="+mn-ea"/>
                <a:ea typeface="+mn-ea"/>
              </a:rPr>
              <a:t>쓰기 권한 버튼 출력</a:t>
            </a:r>
            <a:endParaRPr lang="ko-KR" altLang="en-US" sz="800" smtClean="0">
              <a:solidFill>
                <a:srgbClr val="0000FF"/>
              </a:solidFill>
              <a:latin typeface="+mn-ea"/>
              <a:ea typeface="+mn-ea"/>
            </a:endParaRPr>
          </a:p>
        </p:txBody>
      </p:sp>
      <p:sp>
        <p:nvSpPr>
          <p:cNvPr id="7" name="타원 6"/>
          <p:cNvSpPr/>
          <p:nvPr/>
        </p:nvSpPr>
        <p:spPr>
          <a:xfrm>
            <a:off x="2919730" y="3464560"/>
            <a:ext cx="189230" cy="182880"/>
          </a:xfrm>
          <a:prstGeom prst="ellipse">
            <a:avLst/>
          </a:prstGeom>
          <a:noFill/>
          <a:ln>
            <a:solidFill>
              <a:srgbClr val="0000FF"/>
            </a:solidFill>
            <a:prstDash val="sysDot"/>
          </a:ln>
        </p:spPr>
        <p:txBody>
          <a:bodyPr wrap="none" lIns="36000" tIns="36000" rIns="36000" bIns="36000" rtlCol="0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endParaRPr lang="ko-KR" altLang="en-US" sz="800" dirty="0" smtClean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07103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Title Bar" descr="&lt;SmartSettings&gt;&lt;SmartResize anchorLeft=&quot;Absolute&quot; anchorTop=&quot;Absolute&quot; anchorRight=&quot;Absolute&quot; anchorBottom=&quot;None&quot; /&gt;&lt;/SmartSettings&gt;"/>
          <p:cNvSpPr/>
          <p:nvPr>
            <p:custDataLst>
              <p:tags r:id="rId1"/>
            </p:custDataLst>
          </p:nvPr>
        </p:nvSpPr>
        <p:spPr>
          <a:xfrm>
            <a:off x="436712" y="620688"/>
            <a:ext cx="5544988" cy="5446737"/>
          </a:xfrm>
          <a:prstGeom prst="rect">
            <a:avLst/>
          </a:prstGeom>
          <a:solidFill>
            <a:srgbClr val="FFFFFF"/>
          </a:solidFill>
          <a:ln w="6350">
            <a:solidFill>
              <a:srgbClr val="80808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22860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0" name="Title Bar" descr="&lt;SmartSettings&gt;&lt;SmartResize anchorLeft=&quot;Absolute&quot; anchorTop=&quot;Absolute&quot; anchorRight=&quot;Absolute&quot; anchorBottom=&quot;None&quot; /&gt;&lt;/SmartSettings&gt;"/>
          <p:cNvSpPr/>
          <p:nvPr>
            <p:custDataLst>
              <p:tags r:id="rId2"/>
            </p:custDataLst>
          </p:nvPr>
        </p:nvSpPr>
        <p:spPr>
          <a:xfrm>
            <a:off x="3001912" y="1253764"/>
            <a:ext cx="2662039" cy="38453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22860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67" name="Title Bar" descr="&lt;SmartSettings&gt;&lt;SmartResize anchorLeft=&quot;Absolute&quot; anchorTop=&quot;Absolute&quot; anchorRight=&quot;Absolute&quot; anchorBottom=&quot;None&quot; /&gt;&lt;/SmartSettings&gt;"/>
          <p:cNvSpPr/>
          <p:nvPr>
            <p:custDataLst>
              <p:tags r:id="rId3"/>
            </p:custDataLst>
          </p:nvPr>
        </p:nvSpPr>
        <p:spPr>
          <a:xfrm>
            <a:off x="717787" y="1253764"/>
            <a:ext cx="1724855" cy="3868829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22860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09" name="Title Bar" descr="&lt;SmartSettings&gt;&lt;SmartResize anchorLeft=&quot;Absolute&quot; anchorTop=&quot;Absolute&quot; anchorRight=&quot;Absolute&quot; anchorBottom=&quot;None&quot; /&gt;&lt;/SmartSettings&gt;"/>
          <p:cNvSpPr/>
          <p:nvPr>
            <p:custDataLst>
              <p:tags r:id="rId4"/>
            </p:custDataLst>
          </p:nvPr>
        </p:nvSpPr>
        <p:spPr>
          <a:xfrm>
            <a:off x="717787" y="1253763"/>
            <a:ext cx="1724855" cy="38453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22860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17" name="꺾인 연결선 116"/>
          <p:cNvCxnSpPr>
            <a:stCxn id="162" idx="1"/>
            <a:endCxn id="158" idx="1"/>
          </p:cNvCxnSpPr>
          <p:nvPr/>
        </p:nvCxnSpPr>
        <p:spPr>
          <a:xfrm rot="10800000" flipV="1">
            <a:off x="1582795" y="2653314"/>
            <a:ext cx="12700" cy="247650"/>
          </a:xfrm>
          <a:prstGeom prst="bentConnector3">
            <a:avLst>
              <a:gd name="adj1" fmla="val 620693"/>
            </a:avLst>
          </a:prstGeom>
          <a:ln w="3175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꺾인 연결선 119"/>
          <p:cNvCxnSpPr>
            <a:stCxn id="126" idx="2"/>
            <a:endCxn id="155" idx="1"/>
          </p:cNvCxnSpPr>
          <p:nvPr/>
        </p:nvCxnSpPr>
        <p:spPr>
          <a:xfrm rot="16200000" flipH="1">
            <a:off x="934016" y="2744234"/>
            <a:ext cx="756005" cy="137527"/>
          </a:xfrm>
          <a:prstGeom prst="bentConnector2">
            <a:avLst/>
          </a:prstGeom>
          <a:ln w="3175">
            <a:solidFill>
              <a:schemeClr val="bg1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꺾인 연결선 120"/>
          <p:cNvCxnSpPr>
            <a:stCxn id="126" idx="2"/>
            <a:endCxn id="141" idx="1"/>
          </p:cNvCxnSpPr>
          <p:nvPr/>
        </p:nvCxnSpPr>
        <p:spPr>
          <a:xfrm rot="16200000" flipH="1">
            <a:off x="801531" y="2876719"/>
            <a:ext cx="1020974" cy="137527"/>
          </a:xfrm>
          <a:prstGeom prst="bentConnector2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TextBox 159"/>
          <p:cNvSpPr txBox="1"/>
          <p:nvPr/>
        </p:nvSpPr>
        <p:spPr>
          <a:xfrm>
            <a:off x="1663922" y="2516985"/>
            <a:ext cx="914400" cy="260615"/>
          </a:xfrm>
          <a:prstGeom prst="rect">
            <a:avLst/>
          </a:prstGeom>
          <a:noFill/>
        </p:spPr>
        <p:txBody>
          <a:bodyPr wrap="none" lIns="72000" rIns="72000" rtlCol="0" anchor="ctr"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홍길동</a:t>
            </a:r>
            <a:endParaRPr lang="en-US" altLang="ko-KR" sz="80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grpSp>
        <p:nvGrpSpPr>
          <p:cNvPr id="161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7+PNHy1mmHU7TxPGzBevOHPuuCbZwBRPEPy4YmOYbwB/uywycBH06wlkdo6fTfNWbrT/N3t9QuG+7y6uABf13VVb330LCtKQrKt0rWQ2rID03v80Qgd3IqpvV/dH3dpEh836wWpo+uj8GNjdUizyQTrPEjPzbgD5G4fihEKsYSd6X+Unj0tmlXVZJPS45sOZQwIY46coYu1YtAyn/JrxCxyezGNHWbjH68gqjJE/jVqCfHEhGdeNGNBkv6NaiOYj2d1tXB9bbm+uvPY00QDs2W++jxvm/RqntNs6ZQJqbNpu87K8jqd5GVFkkjclAmVyCl4502k7SMymXiUbuJJdM3ojeS5yNv0Fxtt6k2SKqfDGxXxbYZfnROjdshgh5oWqnby2YeNOp/dZrS3lnulSY+k6S/8hfEX8DgKjn+yaAqSovSzz/pO/klV5+MvmupNXbxuSUjGC/x+G0OIp3mPUcDi3Ma5wnOTpu6MK73MynWe/h7Db+G59djTR98AoGcdf8B/brYVPeZWLmMHQhRjvnWzyjkp86ze+lDF4ZzahgXmyqh+0lT8wUVBvkrq4sS+DbC9DAmR7yBFtGBU+b7P+PvfgR8dLAhHxAcyj4hgFM77+ERhn+M316vNUsnDRitw1Od1tV6RzHsUoIYUUAPELr5gfwhfftUWJWLw9gVFo74JQVOJH0jfffT+0sc4qIm+wO9nFK7DO/Nw+tx+PsD+eEAJD0DcA/WfDUjhic6C/9zwPh64Mltg34IGtHtIPx5/5o1SiE0ff/LJBjzNc4v+8IiNY+qlfmffK76/gXr+w4Znmi1fkQNGMbfxbAaimdhzI+3Mc8sx4bGc/p5M/qzOcwTLt6Cwed4DKzw28lFKCedZuRpDZJyYDMnI0POeyOAJHFLG4Zbz5j99BugGpLd5IoZp6Lll01s2Oy+WcEFv1/g9aMyTHZLmPSf0i6ymOSnHCuKkWnzJcbpw91C2ovvcggw3NLnh61sR8BaEGxyuU003jXkDpgNf3ewP4dHY+eTLL7758LlwebtfvPNL6M+mzZaUw2UXpxvaclQ9QkABrbV1h1VG3MnAE3fC8HxgRPMq51gGHtjjJqdAps7PP/vIetiM7Ed3j+xovq4/pgMIW0SI3NGswzZ9YIIGec8B3ZgdNJovkgLAszHnoT9+yf8DsKF77QwZAAA=&lt;/Code&gt;&lt;CodeSignature&gt;PumjWDhaFvPEOdqY3tUbECgDvq633JANu6xWafpW3bKjkpwD650A0r9G0rHNloFYXbRYGJl06QG0crqjzjMh1v/sNFBV0kQa0wQkZe6R1NuSCIpv6kda2RGjVWU7NyxnvRHbZzEUcW6MZVD/QlMEKYvBzFxOd1itsdL6Ss4v9LONo4qX1kuYIsfkAtPn/YdxufzRzmBGjwVMwbsYXAPpyltKc2GrDmMQxNHXDM3uTQri19/ZIExwxj2C9u/a78+pOLTeuvM10dUzVvHTJ51gvEJeCDh3yTK0GuWOvJHW7JIG5lF9ak6qDjAX6jLl/KeLin3gqvRJ+auzg//zJFWWrA==&lt;/CodeSignature&gt;&lt;/SmartOptions&gt;&lt;SmartResize enabled=&quot;True&quot; minWidth=&quot;10&quot; minHeight=&quot;10&quot; /&gt;&lt;/SmartSettings&gt;"/>
          <p:cNvGrpSpPr/>
          <p:nvPr>
            <p:custDataLst>
              <p:tags r:id="rId5"/>
            </p:custDataLst>
          </p:nvPr>
        </p:nvGrpSpPr>
        <p:grpSpPr>
          <a:xfrm>
            <a:off x="1582795" y="2598446"/>
            <a:ext cx="107839" cy="109736"/>
            <a:chOff x="554563" y="2632644"/>
            <a:chExt cx="131556" cy="131556"/>
          </a:xfrm>
        </p:grpSpPr>
        <p:sp>
          <p:nvSpPr>
            <p:cNvPr id="162" name="Box" descr="&lt;SmartSettings&gt;&lt;SmartResize anchorLeft=&quot;Absolute&quot; anchorTop=&quot;None&quot; anchorRight=&quot;None&quot; anchorBottom=&quot;None&quot; /&gt;&lt;/SmartSettings&gt;"/>
            <p:cNvSpPr/>
            <p:nvPr>
              <p:custDataLst>
                <p:tags r:id="rId23"/>
              </p:custDataLst>
            </p:nvPr>
          </p:nvSpPr>
          <p:spPr>
            <a:xfrm>
              <a:off x="554563" y="2632644"/>
              <a:ext cx="131556" cy="13155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63" name="Check" descr="&lt;SmartSettings&gt;&lt;SmartResize anchorLeft=&quot;Absolute&quot; anchorTop=&quot;None&quot; anchorRight=&quot;None&quot; anchorBottom=&quot;None&quot; /&gt;&lt;/SmartSettings&gt;"/>
            <p:cNvSpPr>
              <a:spLocks noEditPoints="1"/>
            </p:cNvSpPr>
            <p:nvPr>
              <p:custDataLst>
                <p:tags r:id="rId24"/>
              </p:custDataLst>
            </p:nvPr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pic>
        <p:nvPicPr>
          <p:cNvPr id="123" name="그림 122"/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9804" y="2598145"/>
            <a:ext cx="111968" cy="111968"/>
          </a:xfrm>
          <a:prstGeom prst="rect">
            <a:avLst/>
          </a:prstGeom>
        </p:spPr>
      </p:pic>
      <p:cxnSp>
        <p:nvCxnSpPr>
          <p:cNvPr id="124" name="꺾인 연결선 123"/>
          <p:cNvCxnSpPr/>
          <p:nvPr/>
        </p:nvCxnSpPr>
        <p:spPr>
          <a:xfrm rot="16200000" flipH="1">
            <a:off x="1000723" y="1938535"/>
            <a:ext cx="214198" cy="103502"/>
          </a:xfrm>
          <a:prstGeom prst="bentConnector2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꺾인 연결선 124"/>
          <p:cNvCxnSpPr/>
          <p:nvPr/>
        </p:nvCxnSpPr>
        <p:spPr>
          <a:xfrm rot="16200000" flipH="1">
            <a:off x="859979" y="2079279"/>
            <a:ext cx="495687" cy="103502"/>
          </a:xfrm>
          <a:prstGeom prst="bentConnector2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TextBox 125"/>
          <p:cNvSpPr txBox="1"/>
          <p:nvPr/>
        </p:nvSpPr>
        <p:spPr>
          <a:xfrm>
            <a:off x="1180754" y="2308705"/>
            <a:ext cx="125001" cy="12629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lIns="72000" rIns="72000" rtlCol="0" anchor="ctr">
            <a:noAutofit/>
          </a:bodyPr>
          <a:lstStyle/>
          <a:p>
            <a:pPr algn="ctr"/>
            <a:r>
              <a:rPr lang="en-US" altLang="ko-KR" sz="1100" smtClean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-</a:t>
            </a:r>
            <a:endParaRPr lang="ko-KR" altLang="en-US" sz="1100" smtClean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127" name="TextBox 126"/>
          <p:cNvSpPr txBox="1"/>
          <p:nvPr/>
        </p:nvSpPr>
        <p:spPr>
          <a:xfrm>
            <a:off x="1180754" y="2043234"/>
            <a:ext cx="125001" cy="12629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lIns="72000" rIns="72000" rtlCol="0" anchor="ctr">
            <a:noAutofit/>
          </a:bodyPr>
          <a:lstStyle/>
          <a:p>
            <a:pPr algn="ctr"/>
            <a:r>
              <a:rPr lang="en-US" altLang="ko-KR" sz="110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+</a:t>
            </a:r>
            <a:endParaRPr lang="ko-KR" altLang="en-US" sz="1100" smtClean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128" name="TextBox 127"/>
          <p:cNvSpPr txBox="1"/>
          <p:nvPr/>
        </p:nvSpPr>
        <p:spPr>
          <a:xfrm>
            <a:off x="821654" y="1764159"/>
            <a:ext cx="125001" cy="12629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lIns="72000" rIns="72000" rtlCol="0" anchor="ctr">
            <a:noAutofit/>
          </a:bodyPr>
          <a:lstStyle/>
          <a:p>
            <a:pPr algn="ctr"/>
            <a:r>
              <a:rPr lang="en-US" altLang="ko-KR" sz="1100" smtClean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-</a:t>
            </a:r>
            <a:endParaRPr lang="ko-KR" altLang="en-US" sz="1100" smtClean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pic>
        <p:nvPicPr>
          <p:cNvPr id="129" name="그림 128"/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081" y="1767597"/>
            <a:ext cx="123607" cy="123607"/>
          </a:xfrm>
          <a:prstGeom prst="rect">
            <a:avLst/>
          </a:prstGeom>
        </p:spPr>
      </p:pic>
      <p:sp>
        <p:nvSpPr>
          <p:cNvPr id="130" name="TextBox 129"/>
          <p:cNvSpPr txBox="1"/>
          <p:nvPr/>
        </p:nvSpPr>
        <p:spPr>
          <a:xfrm>
            <a:off x="1350072" y="2241033"/>
            <a:ext cx="914400" cy="288032"/>
          </a:xfrm>
          <a:prstGeom prst="rect">
            <a:avLst/>
          </a:prstGeom>
          <a:noFill/>
        </p:spPr>
        <p:txBody>
          <a:bodyPr wrap="none" lIns="36000" rIns="36000" rtlCol="0" anchor="ctr">
            <a:noAutofit/>
          </a:bodyPr>
          <a:lstStyle/>
          <a:p>
            <a:r>
              <a:rPr lang="ko-KR" altLang="en-US" sz="800" b="1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표준개발실</a:t>
            </a:r>
            <a:endParaRPr lang="ko-KR" altLang="en-US" sz="800" b="1" dirty="0">
              <a:solidFill>
                <a:schemeClr val="tx1">
                  <a:lumMod val="95000"/>
                  <a:lumOff val="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131" name="TextBox 130"/>
          <p:cNvSpPr txBox="1"/>
          <p:nvPr/>
        </p:nvSpPr>
        <p:spPr>
          <a:xfrm>
            <a:off x="1350072" y="1964761"/>
            <a:ext cx="914400" cy="288032"/>
          </a:xfrm>
          <a:prstGeom prst="rect">
            <a:avLst/>
          </a:prstGeom>
          <a:noFill/>
        </p:spPr>
        <p:txBody>
          <a:bodyPr wrap="none" lIns="36000" rIns="36000" rtlCol="0" anchor="ctr">
            <a:noAutofit/>
          </a:bodyPr>
          <a:lstStyle/>
          <a:p>
            <a:r>
              <a:rPr lang="ko-KR" altLang="en-US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전략기획실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1134048" y="1698061"/>
            <a:ext cx="914400" cy="288032"/>
          </a:xfrm>
          <a:prstGeom prst="rect">
            <a:avLst/>
          </a:prstGeom>
          <a:noFill/>
        </p:spPr>
        <p:txBody>
          <a:bodyPr wrap="none" lIns="36000" rIns="36000" rtlCol="0" anchor="ctr">
            <a:noAutofit/>
          </a:bodyPr>
          <a:lstStyle/>
          <a:p>
            <a:r>
              <a:rPr lang="ko-KR" altLang="en-US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핸디소프트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156" name="TextBox 155"/>
          <p:cNvSpPr txBox="1"/>
          <p:nvPr/>
        </p:nvSpPr>
        <p:spPr>
          <a:xfrm>
            <a:off x="1663922" y="2764635"/>
            <a:ext cx="914400" cy="260615"/>
          </a:xfrm>
          <a:prstGeom prst="rect">
            <a:avLst/>
          </a:prstGeom>
          <a:noFill/>
        </p:spPr>
        <p:txBody>
          <a:bodyPr wrap="none" lIns="72000" rIns="72000" rtlCol="0" anchor="ctr"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고길동</a:t>
            </a:r>
            <a:endParaRPr lang="en-US" altLang="ko-KR" sz="80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grpSp>
        <p:nvGrpSpPr>
          <p:cNvPr id="157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7+PNHy1mmHU7TxPGzBevOHPuuCbZwBRPEPy4YmOYbwB/uywycBH06wlkdo6fTfNWbrT/N3t9QuG+7y6uABf13VVb330LCtKQrKt0rWQ2rID03v80Qgd3IqpvV/dH3dpEh836wWpo+uj8GNjdUizyQTrPEjPzbgD5G4fihEKsYSd6X+Unj0tmlXVZJPS45sOZQwIY46coYu1YtAyn/JrxCxyezGNHWbjH68gqjJE/jVqCfHEhGdeNGNBkv6NaiOYj2d1tXB9bbm+uvPY00QDs2W++jxvm/RqntNs6ZQJqbNpu87K8jqd5GVFkkjclAmVyCl4502k7SMymXiUbuJJdM3ojeS5yNv0Fxtt6k2SKqfDGxXxbYZfnROjdshgh5oWqnby2YeNOp/dZrS3lnulSY+k6S/8hfEX8DgKjn+yaAqSovSzz/pO/klV5+MvmupNXbxuSUjGC/x+G0OIp3mPUcDi3Ma5wnOTpu6MK73MynWe/h7Db+G59djTR98AoGcdf8B/brYVPeZWLmMHQhRjvnWzyjkp86ze+lDF4ZzahgXmyqh+0lT8wUVBvkrq4sS+DbC9DAmR7yBFtGBU+b7P+PvfgR8dLAhHxAcyj4hgFM77+ERhn+M316vNUsnDRitw1Od1tV6RzHsUoIYUUAPELr5gfwhfftUWJWLw9gVFo74JQVOJH0jfffT+0sc4qIm+wO9nFK7DO/Nw+tx+PsD+eEAJD0DcA/WfDUjhic6C/9zwPh64Mltg34IGtHtIPx5/5o1SiE0ff/LJBjzNc4v+8IiNY+qlfmffK76/gXr+w4Znmi1fkQNGMbfxbAaimdhzI+3Mc8sx4bGc/p5M/qzOcwTLt6Cwed4DKzw28lFKCedZuRpDZJyYDMnI0POeyOAJHFLG4Zbz5j99BugGpLd5IoZp6Lll01s2Oy+WcEFv1/g9aMyTHZLmPSf0i6ymOSnHCuKkWnzJcbpw91C2ovvcggw3NLnh61sR8BaEGxyuU003jXkDpgNf3ewP4dHY+eTLL7758LlwebtfvPNL6M+mzZaUw2UXpxvaclQ9QkABrbV1h1VG3MnAE3fC8HxgRPMq51gGHtjjJqdAps7PP/vIetiM7Ed3j+xovq4/pgMIW0SI3NGswzZ9YIIGec8B3ZgdNJovkgLAszHnoT9+yf8DsKF77QwZAAA=&lt;/Code&gt;&lt;CodeSignature&gt;PumjWDhaFvPEOdqY3tUbECgDvq633JANu6xWafpW3bKjkpwD650A0r9G0rHNloFYXbRYGJl06QG0crqjzjMh1v/sNFBV0kQa0wQkZe6R1NuSCIpv6kda2RGjVWU7NyxnvRHbZzEUcW6MZVD/QlMEKYvBzFxOd1itsdL6Ss4v9LONo4qX1kuYIsfkAtPn/YdxufzRzmBGjwVMwbsYXAPpyltKc2GrDmMQxNHXDM3uTQri19/ZIExwxj2C9u/a78+pOLTeuvM10dUzVvHTJ51gvEJeCDh3yTK0GuWOvJHW7JIG5lF9ak6qDjAX6jLl/KeLin3gqvRJ+auzg//zJFWWrA==&lt;/CodeSignature&gt;&lt;/SmartOptions&gt;&lt;SmartResize enabled=&quot;True&quot; minWidth=&quot;10&quot; minHeight=&quot;10&quot; /&gt;&lt;/SmartSettings&gt;"/>
          <p:cNvGrpSpPr/>
          <p:nvPr>
            <p:custDataLst>
              <p:tags r:id="rId6"/>
            </p:custDataLst>
          </p:nvPr>
        </p:nvGrpSpPr>
        <p:grpSpPr>
          <a:xfrm>
            <a:off x="1582795" y="2846096"/>
            <a:ext cx="107839" cy="109736"/>
            <a:chOff x="554563" y="2632644"/>
            <a:chExt cx="131556" cy="131556"/>
          </a:xfrm>
        </p:grpSpPr>
        <p:sp>
          <p:nvSpPr>
            <p:cNvPr id="158" name="Box" descr="&lt;SmartSettings&gt;&lt;SmartResize anchorLeft=&quot;Absolute&quot; anchorTop=&quot;None&quot; anchorRight=&quot;None&quot; anchorBottom=&quot;None&quot; /&gt;&lt;/SmartSettings&gt;"/>
            <p:cNvSpPr/>
            <p:nvPr>
              <p:custDataLst>
                <p:tags r:id="rId21"/>
              </p:custDataLst>
            </p:nvPr>
          </p:nvSpPr>
          <p:spPr>
            <a:xfrm>
              <a:off x="554563" y="2632644"/>
              <a:ext cx="131556" cy="13155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59" name="Check" descr="&lt;SmartSettings&gt;&lt;SmartResize anchorLeft=&quot;Absolute&quot; anchorTop=&quot;None&quot; anchorRight=&quot;None&quot; anchorBottom=&quot;None&quot; /&gt;&lt;/SmartSettings&gt;" hidden="1"/>
            <p:cNvSpPr>
              <a:spLocks noEditPoints="1"/>
            </p:cNvSpPr>
            <p:nvPr>
              <p:custDataLst>
                <p:tags r:id="rId22"/>
              </p:custDataLst>
            </p:nvPr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34" name="그룹 133"/>
          <p:cNvGrpSpPr/>
          <p:nvPr/>
        </p:nvGrpSpPr>
        <p:grpSpPr>
          <a:xfrm>
            <a:off x="1380782" y="3048762"/>
            <a:ext cx="1092713" cy="288032"/>
            <a:chOff x="3021305" y="3081349"/>
            <a:chExt cx="1092713" cy="288032"/>
          </a:xfrm>
        </p:grpSpPr>
        <p:sp>
          <p:nvSpPr>
            <p:cNvPr id="154" name="TextBox 153"/>
            <p:cNvSpPr txBox="1"/>
            <p:nvPr/>
          </p:nvSpPr>
          <p:spPr>
            <a:xfrm>
              <a:off x="3199618" y="3081349"/>
              <a:ext cx="914400" cy="288032"/>
            </a:xfrm>
            <a:prstGeom prst="rect">
              <a:avLst/>
            </a:prstGeom>
            <a:noFill/>
          </p:spPr>
          <p:txBody>
            <a:bodyPr wrap="none" lIns="36000" rIns="36000" rtlCol="0" anchor="ctr">
              <a:noAutofit/>
            </a:bodyPr>
            <a:lstStyle/>
            <a:p>
              <a:r>
                <a:rPr lang="ko-KR" altLang="en-US" sz="80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제품기획팀</a:t>
              </a:r>
              <a:endPara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</p:txBody>
        </p:sp>
        <p:sp>
          <p:nvSpPr>
            <p:cNvPr id="155" name="TextBox 154"/>
            <p:cNvSpPr txBox="1"/>
            <p:nvPr/>
          </p:nvSpPr>
          <p:spPr>
            <a:xfrm>
              <a:off x="3021305" y="3160442"/>
              <a:ext cx="125001" cy="126291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wrap="none" lIns="72000" rIns="72000" rtlCol="0" anchor="ctr">
              <a:noAutofit/>
            </a:bodyPr>
            <a:lstStyle/>
            <a:p>
              <a:pPr algn="ctr"/>
              <a:r>
                <a:rPr lang="en-US" altLang="ko-KR" sz="1100" smtClean="0">
                  <a:solidFill>
                    <a:schemeClr val="bg1"/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+</a:t>
              </a:r>
              <a:endParaRPr lang="ko-KR" altLang="en-US" sz="1100" smtClean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endParaRPr>
            </a:p>
          </p:txBody>
        </p:sp>
      </p:grpSp>
      <p:grpSp>
        <p:nvGrpSpPr>
          <p:cNvPr id="139" name="그룹 138"/>
          <p:cNvGrpSpPr/>
          <p:nvPr/>
        </p:nvGrpSpPr>
        <p:grpSpPr>
          <a:xfrm>
            <a:off x="1380782" y="3313731"/>
            <a:ext cx="1092713" cy="288032"/>
            <a:chOff x="3021305" y="3081349"/>
            <a:chExt cx="1092713" cy="288032"/>
          </a:xfrm>
        </p:grpSpPr>
        <p:sp>
          <p:nvSpPr>
            <p:cNvPr id="140" name="TextBox 139"/>
            <p:cNvSpPr txBox="1"/>
            <p:nvPr/>
          </p:nvSpPr>
          <p:spPr>
            <a:xfrm>
              <a:off x="3199618" y="3081349"/>
              <a:ext cx="914400" cy="288032"/>
            </a:xfrm>
            <a:prstGeom prst="rect">
              <a:avLst/>
            </a:prstGeom>
            <a:noFill/>
          </p:spPr>
          <p:txBody>
            <a:bodyPr wrap="none" lIns="36000" rIns="36000" rtlCol="0" anchor="ctr">
              <a:noAutofit/>
            </a:bodyPr>
            <a:lstStyle/>
            <a:p>
              <a:r>
                <a:rPr lang="ko-KR" altLang="en-US" sz="80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표준개발팀</a:t>
              </a:r>
              <a:endPara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</p:txBody>
        </p:sp>
        <p:sp>
          <p:nvSpPr>
            <p:cNvPr id="141" name="TextBox 140"/>
            <p:cNvSpPr txBox="1"/>
            <p:nvPr/>
          </p:nvSpPr>
          <p:spPr>
            <a:xfrm>
              <a:off x="3021305" y="3160442"/>
              <a:ext cx="125001" cy="126291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wrap="none" lIns="72000" rIns="72000" rtlCol="0" anchor="ctr">
              <a:noAutofit/>
            </a:bodyPr>
            <a:lstStyle/>
            <a:p>
              <a:pPr algn="ctr"/>
              <a:r>
                <a:rPr lang="en-US" altLang="ko-KR" sz="1100" smtClean="0">
                  <a:solidFill>
                    <a:schemeClr val="bg1"/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+</a:t>
              </a:r>
              <a:endParaRPr lang="ko-KR" altLang="en-US" sz="1100" smtClean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endParaRPr>
            </a:p>
          </p:txBody>
        </p:sp>
      </p:grpSp>
      <p:sp>
        <p:nvSpPr>
          <p:cNvPr id="168" name="Modal Dialog Overlay"/>
          <p:cNvSpPr>
            <a:spLocks/>
          </p:cNvSpPr>
          <p:nvPr/>
        </p:nvSpPr>
        <p:spPr bwMode="auto">
          <a:xfrm>
            <a:off x="771440" y="1341810"/>
            <a:ext cx="1327478" cy="191715"/>
          </a:xfrm>
          <a:prstGeom prst="rect">
            <a:avLst/>
          </a:prstGeom>
          <a:solidFill>
            <a:schemeClr val="bg1"/>
          </a:solidFill>
          <a:ln w="6350" cap="flat" cmpd="sng" algn="ctr">
            <a:solidFill>
              <a:schemeClr val="bg1">
                <a:lumMod val="50000"/>
              </a:schemeClr>
            </a:solidFill>
            <a:prstDash val="solid"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800" i="1" dirty="0">
              <a:solidFill>
                <a:schemeClr val="bg1">
                  <a:lumMod val="65000"/>
                </a:schemeClr>
              </a:solidFill>
              <a:latin typeface="나눔고딕" panose="020B0600000101010101" charset="-127"/>
              <a:ea typeface="나눔고딕" panose="020B0600000101010101" charset="-127"/>
              <a:cs typeface="Segoe UI" panose="020B0502040204020203" pitchFamily="34" charset="0"/>
            </a:endParaRPr>
          </a:p>
        </p:txBody>
      </p:sp>
      <p:pic>
        <p:nvPicPr>
          <p:cNvPr id="169" name="그림 168"/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7160" y="1389670"/>
            <a:ext cx="115280" cy="115280"/>
          </a:xfrm>
          <a:prstGeom prst="rect">
            <a:avLst/>
          </a:prstGeom>
        </p:spPr>
      </p:pic>
      <p:sp>
        <p:nvSpPr>
          <p:cNvPr id="170" name="모서리가 둥근 직사각형 169"/>
          <p:cNvSpPr/>
          <p:nvPr/>
        </p:nvSpPr>
        <p:spPr>
          <a:xfrm>
            <a:off x="2138458" y="1341810"/>
            <a:ext cx="254597" cy="191715"/>
          </a:xfrm>
          <a:prstGeom prst="roundRect">
            <a:avLst>
              <a:gd name="adj" fmla="val 23266"/>
            </a:avLst>
          </a:prstGeom>
          <a:solidFill>
            <a:schemeClr val="bg1"/>
          </a:solidFill>
          <a:ln w="3175">
            <a:solidFill>
              <a:schemeClr val="tx1">
                <a:lumMod val="65000"/>
                <a:lumOff val="35000"/>
              </a:schemeClr>
            </a:solidFill>
          </a:ln>
          <a:effectLst>
            <a:outerShdw blurRad="12700" dist="38100" dir="2700000" algn="tl" rotWithShape="0">
              <a:schemeClr val="bg1">
                <a:lumMod val="75000"/>
                <a:alpha val="40000"/>
              </a:schemeClr>
            </a:outerShdw>
          </a:effectLst>
        </p:spPr>
        <p:txBody>
          <a:bodyPr wrap="none" lIns="36000" tIns="36000" rIns="36000" bIns="36000" rtlCol="0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pic>
        <p:nvPicPr>
          <p:cNvPr id="171" name="그림 170"/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1675" y="1365568"/>
            <a:ext cx="148907" cy="148907"/>
          </a:xfrm>
          <a:prstGeom prst="rect">
            <a:avLst/>
          </a:prstGeom>
        </p:spPr>
      </p:pic>
      <p:grpSp>
        <p:nvGrpSpPr>
          <p:cNvPr id="174" name="그룹 173"/>
          <p:cNvGrpSpPr/>
          <p:nvPr/>
        </p:nvGrpSpPr>
        <p:grpSpPr>
          <a:xfrm>
            <a:off x="2299980" y="1707484"/>
            <a:ext cx="58192" cy="3258967"/>
            <a:chOff x="2238375" y="1813543"/>
            <a:chExt cx="58192" cy="3943350"/>
          </a:xfrm>
        </p:grpSpPr>
        <p:sp>
          <p:nvSpPr>
            <p:cNvPr id="175" name="모서리가 둥근 직사각형 174"/>
            <p:cNvSpPr/>
            <p:nvPr/>
          </p:nvSpPr>
          <p:spPr>
            <a:xfrm>
              <a:off x="2238375" y="1813543"/>
              <a:ext cx="58192" cy="3943350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75000"/>
                <a:lumOff val="25000"/>
                <a:alpha val="12000"/>
              </a:schemeClr>
            </a:solidFill>
          </p:spPr>
          <p:txBody>
            <a:bodyPr wrap="none" lIns="36000" tIns="36000" rIns="36000" bIns="36000" rtlCol="0" anchor="ctr"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1000"/>
                </a:spcAft>
              </a:pPr>
              <a:endPara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76" name="모서리가 둥근 직사각형 175"/>
            <p:cNvSpPr/>
            <p:nvPr/>
          </p:nvSpPr>
          <p:spPr>
            <a:xfrm>
              <a:off x="2238375" y="3418408"/>
              <a:ext cx="58192" cy="103841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75000"/>
                <a:lumOff val="25000"/>
                <a:alpha val="37000"/>
              </a:schemeClr>
            </a:solidFill>
          </p:spPr>
          <p:txBody>
            <a:bodyPr wrap="none" lIns="36000" tIns="36000" rIns="36000" bIns="36000" rtlCol="0" anchor="ctr"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1000"/>
                </a:spcAft>
              </a:pPr>
              <a:endPara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</p:grpSp>
      <p:graphicFrame>
        <p:nvGraphicFramePr>
          <p:cNvPr id="180" name="표 179"/>
          <p:cNvGraphicFramePr>
            <a:graphicFrameLocks noGrp="1"/>
          </p:cNvGraphicFramePr>
          <p:nvPr>
            <p:extLst/>
          </p:nvPr>
        </p:nvGraphicFramePr>
        <p:xfrm>
          <a:off x="2998167" y="1658516"/>
          <a:ext cx="2665785" cy="31077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6898">
                  <a:extLst>
                    <a:ext uri="{9D8B030D-6E8A-4147-A177-3AD203B41FA5}">
                      <a16:colId xmlns:a16="http://schemas.microsoft.com/office/drawing/2014/main" val="2455209323"/>
                    </a:ext>
                  </a:extLst>
                </a:gridCol>
                <a:gridCol w="1085241">
                  <a:extLst>
                    <a:ext uri="{9D8B030D-6E8A-4147-A177-3AD203B41FA5}">
                      <a16:colId xmlns:a16="http://schemas.microsoft.com/office/drawing/2014/main" val="3789796816"/>
                    </a:ext>
                  </a:extLst>
                </a:gridCol>
                <a:gridCol w="542620">
                  <a:extLst>
                    <a:ext uri="{9D8B030D-6E8A-4147-A177-3AD203B41FA5}">
                      <a16:colId xmlns:a16="http://schemas.microsoft.com/office/drawing/2014/main" val="1655089939"/>
                    </a:ext>
                  </a:extLst>
                </a:gridCol>
                <a:gridCol w="801026">
                  <a:extLst>
                    <a:ext uri="{9D8B030D-6E8A-4147-A177-3AD203B41FA5}">
                      <a16:colId xmlns:a16="http://schemas.microsoft.com/office/drawing/2014/main" val="1094341974"/>
                    </a:ext>
                  </a:extLst>
                </a:gridCol>
              </a:tblGrid>
              <a:tr h="28252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성명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직위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부서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7651868"/>
                  </a:ext>
                </a:extLst>
              </a:tr>
              <a:tr h="28252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고길동</a:t>
                      </a: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과장</a:t>
                      </a: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전략기획실</a:t>
                      </a: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0385041"/>
                  </a:ext>
                </a:extLst>
              </a:tr>
              <a:tr h="28252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고길동</a:t>
                      </a: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과장</a:t>
                      </a: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전략기획실</a:t>
                      </a: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9306640"/>
                  </a:ext>
                </a:extLst>
              </a:tr>
              <a:tr h="28252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홍길동</a:t>
                      </a: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대리</a:t>
                      </a: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표준개발실</a:t>
                      </a: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5481431"/>
                  </a:ext>
                </a:extLst>
              </a:tr>
              <a:tr h="28252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6707145"/>
                  </a:ext>
                </a:extLst>
              </a:tr>
              <a:tr h="28252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2218671"/>
                  </a:ext>
                </a:extLst>
              </a:tr>
              <a:tr h="28252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7575809"/>
                  </a:ext>
                </a:extLst>
              </a:tr>
              <a:tr h="28252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1528020"/>
                  </a:ext>
                </a:extLst>
              </a:tr>
              <a:tr h="28252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5025242"/>
                  </a:ext>
                </a:extLst>
              </a:tr>
              <a:tr h="28252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3472524"/>
                  </a:ext>
                </a:extLst>
              </a:tr>
              <a:tr h="28252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76049"/>
                  </a:ext>
                </a:extLst>
              </a:tr>
            </a:tbl>
          </a:graphicData>
        </a:graphic>
      </p:graphicFrame>
      <p:grpSp>
        <p:nvGrpSpPr>
          <p:cNvPr id="183" name="그룹 182"/>
          <p:cNvGrpSpPr/>
          <p:nvPr/>
        </p:nvGrpSpPr>
        <p:grpSpPr>
          <a:xfrm>
            <a:off x="3390976" y="1341809"/>
            <a:ext cx="2220414" cy="195579"/>
            <a:chOff x="2495600" y="1341809"/>
            <a:chExt cx="2220414" cy="195579"/>
          </a:xfrm>
        </p:grpSpPr>
        <p:grpSp>
          <p:nvGrpSpPr>
            <p:cNvPr id="184" name="그룹 183"/>
            <p:cNvGrpSpPr/>
            <p:nvPr/>
          </p:nvGrpSpPr>
          <p:grpSpPr>
            <a:xfrm>
              <a:off x="3094399" y="1341810"/>
              <a:ext cx="1621615" cy="191715"/>
              <a:chOff x="608374" y="1341810"/>
              <a:chExt cx="1621615" cy="191715"/>
            </a:xfrm>
          </p:grpSpPr>
          <p:sp>
            <p:nvSpPr>
              <p:cNvPr id="187" name="Modal Dialog Overlay"/>
              <p:cNvSpPr>
                <a:spLocks/>
              </p:cNvSpPr>
              <p:nvPr/>
            </p:nvSpPr>
            <p:spPr bwMode="auto">
              <a:xfrm>
                <a:off x="608374" y="1341810"/>
                <a:ext cx="1327478" cy="191715"/>
              </a:xfrm>
              <a:prstGeom prst="rect">
                <a:avLst/>
              </a:prstGeom>
              <a:solidFill>
                <a:schemeClr val="bg1"/>
              </a:solidFill>
              <a:ln w="6350" cap="flat" cmpd="sng" algn="ctr">
                <a:solidFill>
                  <a:schemeClr val="bg1">
                    <a:lumMod val="50000"/>
                  </a:schemeClr>
                </a:solidFill>
                <a:prstDash val="solid"/>
              </a:ln>
              <a:effectLst/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00" i="1" dirty="0">
                  <a:solidFill>
                    <a:schemeClr val="bg1">
                      <a:lumMod val="6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  <a:cs typeface="Segoe UI" panose="020B0502040204020203" pitchFamily="34" charset="0"/>
                </a:endParaRPr>
              </a:p>
            </p:txBody>
          </p:sp>
          <p:pic>
            <p:nvPicPr>
              <p:cNvPr id="188" name="그림 187"/>
              <p:cNvPicPr>
                <a:picLocks noChangeAspect="1"/>
              </p:cNvPicPr>
              <p:nvPr/>
            </p:nvPicPr>
            <p:blipFill>
              <a:blip r:embed="rId2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64094" y="1389670"/>
                <a:ext cx="115280" cy="115280"/>
              </a:xfrm>
              <a:prstGeom prst="rect">
                <a:avLst/>
              </a:prstGeom>
            </p:spPr>
          </p:pic>
          <p:sp>
            <p:nvSpPr>
              <p:cNvPr id="189" name="모서리가 둥근 직사각형 188"/>
              <p:cNvSpPr/>
              <p:nvPr/>
            </p:nvSpPr>
            <p:spPr>
              <a:xfrm>
                <a:off x="1975392" y="1341810"/>
                <a:ext cx="254597" cy="191715"/>
              </a:xfrm>
              <a:prstGeom prst="roundRect">
                <a:avLst>
                  <a:gd name="adj" fmla="val 23266"/>
                </a:avLst>
              </a:prstGeom>
              <a:solidFill>
                <a:schemeClr val="bg1"/>
              </a:solidFill>
              <a:ln w="3175">
                <a:solidFill>
                  <a:schemeClr val="tx1">
                    <a:lumMod val="65000"/>
                    <a:lumOff val="35000"/>
                  </a:schemeClr>
                </a:solidFill>
              </a:ln>
              <a:effectLst>
                <a:outerShdw blurRad="12700" dist="38100" dir="2700000" algn="tl" rotWithShape="0">
                  <a:schemeClr val="bg1">
                    <a:lumMod val="75000"/>
                    <a:alpha val="40000"/>
                  </a:schemeClr>
                </a:outerShdw>
              </a:effectLst>
            </p:spPr>
            <p:txBody>
              <a:bodyPr wrap="none" lIns="36000" tIns="36000" rIns="36000" bIns="36000" rtlCol="0" anchor="ctr">
                <a:noAutofit/>
              </a:bodyPr>
              <a:lstStyle/>
              <a:p>
                <a:pPr algn="ctr">
                  <a:lnSpc>
                    <a:spcPct val="115000"/>
                  </a:lnSpc>
                  <a:spcAft>
                    <a:spcPts val="1000"/>
                  </a:spcAft>
                </a:pPr>
                <a:endParaRPr lang="ko-KR" alt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endParaRPr>
              </a:p>
            </p:txBody>
          </p:sp>
        </p:grpSp>
        <p:sp>
          <p:nvSpPr>
            <p:cNvPr id="185" name="Modal Dialog Overlay"/>
            <p:cNvSpPr>
              <a:spLocks/>
            </p:cNvSpPr>
            <p:nvPr/>
          </p:nvSpPr>
          <p:spPr bwMode="auto">
            <a:xfrm>
              <a:off x="2495600" y="1341809"/>
              <a:ext cx="613570" cy="191715"/>
            </a:xfrm>
            <a:prstGeom prst="rect">
              <a:avLst/>
            </a:prstGeom>
            <a:solidFill>
              <a:schemeClr val="bg1"/>
            </a:solidFill>
            <a:ln w="6350" cap="flat" cmpd="sng" algn="ctr">
              <a:solidFill>
                <a:schemeClr val="bg1">
                  <a:lumMod val="50000"/>
                </a:schemeClr>
              </a:solidFill>
              <a:prstDash val="solid"/>
            </a:ln>
            <a:effectLst/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80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  <a:cs typeface="Segoe UI" panose="020B0502040204020203" pitchFamily="34" charset="0"/>
                </a:rPr>
                <a:t>성명</a:t>
              </a:r>
              <a:endPara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  <a:cs typeface="Segoe UI" panose="020B0502040204020203" pitchFamily="34" charset="0"/>
              </a:endParaRPr>
            </a:p>
          </p:txBody>
        </p:sp>
        <p:sp>
          <p:nvSpPr>
            <p:cNvPr id="186" name="TextBox 185"/>
            <p:cNvSpPr txBox="1"/>
            <p:nvPr/>
          </p:nvSpPr>
          <p:spPr>
            <a:xfrm rot="5400000">
              <a:off x="2950000" y="1340390"/>
              <a:ext cx="155817" cy="238180"/>
            </a:xfrm>
            <a:prstGeom prst="rect">
              <a:avLst/>
            </a:prstGeom>
            <a:noFill/>
          </p:spPr>
          <p:txBody>
            <a:bodyPr wrap="none" lIns="36000" rIns="36000" rtlCol="0" anchor="ctr">
              <a:noAutofit/>
            </a:bodyPr>
            <a:lstStyle/>
            <a:p>
              <a:r>
                <a:rPr lang="en-US" altLang="ko-KR" sz="80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&gt;</a:t>
              </a:r>
              <a:endParaRPr lang="ko-KR" altLang="en-US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</p:txBody>
        </p:sp>
      </p:grpSp>
      <p:pic>
        <p:nvPicPr>
          <p:cNvPr id="190" name="그림 189"/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6229" y="1365568"/>
            <a:ext cx="148907" cy="148907"/>
          </a:xfrm>
          <a:prstGeom prst="rect">
            <a:avLst/>
          </a:prstGeom>
        </p:spPr>
      </p:pic>
      <p:grpSp>
        <p:nvGrpSpPr>
          <p:cNvPr id="194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7+PNHy1mmHU7TxPGzBevOHPuuCbZwBRPEPy4YmOYbwB/uywycBH06wlkdo6fTfNWbrT/N3t9QuG+7y6uABf13VVb330LCtKQrKt0rWQ2rID03v80Qgd3IqpvV/dH3dpEh836wWpo+uj8GNjdUizyQTrPEjPzbgD5G4fihEKsYSd6X+Unj0tmlXVZJPS45sOZQwIY46coYu1YtAyn/JrxCxyezGNHWbjH68gqjJE/jVqCfHEhGdeNGNBkv6NaiOYj2d1tXB9bbm+uvPY00QDs2W++jxvm/RqntNs6ZQJqbNpu87K8jqd5GVFkkjclAmVyCl4502k7SMymXiUbuJJdM3ojeS5yNv0Fxtt6k2SKqfDGxXxbYZfnROjdshgh5oWqnby2YeNOp/dZrS3lnulSY+k6S/8hfEX8DgKjn+yaAqSovSzz/pO/klV5+MvmupNXbxuSUjGC/x+G0OIp3mPUcDi3Ma5wnOTpu6MK73MynWe/h7Db+G59djTR98AoGcdf8B/brYVPeZWLmMHQhRjvnWzyjkp86ze+lDF4ZzahgXmyqh+0lT8wUVBvkrq4sS+DbC9DAmR7yBFtGBU+b7P+PvfgR8dLAhHxAcyj4hgFM77+ERhn+M316vNUsnDRitw1Od1tV6RzHsUoIYUUAPELr5gfwhfftUWJWLw9gVFo74JQVOJH0jfffT+0sc4qIm+wO9nFK7DO/Nw+tx+PsD+eEAJD0DcA/WfDUjhic6C/9zwPh64Mltg34IGtHtIPx5/5o1SiE0ff/LJBjzNc4v+8IiNY+qlfmffK76/gXr+w4Znmi1fkQNGMbfxbAaimdhzI+3Mc8sx4bGc/p5M/qzOcwTLt6Cwed4DKzw28lFKCedZuRpDZJyYDMnI0POeyOAJHFLG4Zbz5j99BugGpLd5IoZp6Lll01s2Oy+WcEFv1/g9aMyTHZLmPSf0i6ymOSnHCuKkWnzJcbpw91C2ovvcggw3NLnh61sR8BaEGxyuU003jXkDpgNf3ewP4dHY+eTLL7758LlwebtfvPNL6M+mzZaUw2UXpxvaclQ9QkABrbV1h1VG3MnAE3fC8HxgRPMq51gGHtjjJqdAps7PP/vIetiM7Ed3j+xovq4/pgMIW0SI3NGswzZ9YIIGec8B3ZgdNJovkgLAszHnoT9+yf8DsKF77QwZAAA=&lt;/Code&gt;&lt;CodeSignature&gt;PumjWDhaFvPEOdqY3tUbECgDvq633JANu6xWafpW3bKjkpwD650A0r9G0rHNloFYXbRYGJl06QG0crqjzjMh1v/sNFBV0kQa0wQkZe6R1NuSCIpv6kda2RGjVWU7NyxnvRHbZzEUcW6MZVD/QlMEKYvBzFxOd1itsdL6Ss4v9LONo4qX1kuYIsfkAtPn/YdxufzRzmBGjwVMwbsYXAPpyltKc2GrDmMQxNHXDM3uTQri19/ZIExwxj2C9u/a78+pOLTeuvM10dUzVvHTJ51gvEJeCDh3yTK0GuWOvJHW7JIG5lF9ak6qDjAX6jLl/KeLin3gqvRJ+auzg//zJFWWrA==&lt;/CodeSignature&gt;&lt;/SmartOptions&gt;&lt;SmartResize enabled=&quot;True&quot; minWidth=&quot;10&quot; minHeight=&quot;10&quot; /&gt;&lt;/SmartSettings&gt;"/>
          <p:cNvGrpSpPr/>
          <p:nvPr>
            <p:custDataLst>
              <p:tags r:id="rId7"/>
            </p:custDataLst>
          </p:nvPr>
        </p:nvGrpSpPr>
        <p:grpSpPr>
          <a:xfrm>
            <a:off x="3073655" y="2017421"/>
            <a:ext cx="107839" cy="109736"/>
            <a:chOff x="554563" y="2632644"/>
            <a:chExt cx="131556" cy="131556"/>
          </a:xfrm>
        </p:grpSpPr>
        <p:sp>
          <p:nvSpPr>
            <p:cNvPr id="195" name="Box" descr="&lt;SmartSettings&gt;&lt;SmartResize anchorLeft=&quot;Absolute&quot; anchorTop=&quot;None&quot; anchorRight=&quot;None&quot; anchorBottom=&quot;None&quot; /&gt;&lt;/SmartSettings&gt;"/>
            <p:cNvSpPr/>
            <p:nvPr>
              <p:custDataLst>
                <p:tags r:id="rId19"/>
              </p:custDataLst>
            </p:nvPr>
          </p:nvSpPr>
          <p:spPr>
            <a:xfrm>
              <a:off x="554563" y="2632644"/>
              <a:ext cx="131556" cy="13155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96" name="Check" descr="&lt;SmartSettings&gt;&lt;SmartResize anchorLeft=&quot;Absolute&quot; anchorTop=&quot;None&quot; anchorRight=&quot;None&quot; anchorBottom=&quot;None&quot; /&gt;&lt;/SmartSettings&gt;"/>
            <p:cNvSpPr>
              <a:spLocks noEditPoints="1"/>
            </p:cNvSpPr>
            <p:nvPr>
              <p:custDataLst>
                <p:tags r:id="rId20"/>
              </p:custDataLst>
            </p:nvPr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97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7+PNHy1mmHU7TxPGzBevOHPuuCbZwBRPEPy4YmOYbwB/uywycBH06wlkdo6fTfNWbrT/N3t9QuG+7y6uABf13VVb330LCtKQrKt0rWQ2rID03v80Qgd3IqpvV/dH3dpEh836wWpo+uj8GNjdUizyQTrPEjPzbgD5G4fihEKsYSd6X+Unj0tmlXVZJPS45sOZQwIY46coYu1YtAyn/JrxCxyezGNHWbjH68gqjJE/jVqCfHEhGdeNGNBkv6NaiOYj2d1tXB9bbm+uvPY00QDs2W++jxvm/RqntNs6ZQJqbNpu87K8jqd5GVFkkjclAmVyCl4502k7SMymXiUbuJJdM3ojeS5yNv0Fxtt6k2SKqfDGxXxbYZfnROjdshgh5oWqnby2YeNOp/dZrS3lnulSY+k6S/8hfEX8DgKjn+yaAqSovSzz/pO/klV5+MvmupNXbxuSUjGC/x+G0OIp3mPUcDi3Ma5wnOTpu6MK73MynWe/h7Db+G59djTR98AoGcdf8B/brYVPeZWLmMHQhRjvnWzyjkp86ze+lDF4ZzahgXmyqh+0lT8wUVBvkrq4sS+DbC9DAmR7yBFtGBU+b7P+PvfgR8dLAhHxAcyj4hgFM77+ERhn+M316vNUsnDRitw1Od1tV6RzHsUoIYUUAPELr5gfwhfftUWJWLw9gVFo74JQVOJH0jfffT+0sc4qIm+wO9nFK7DO/Nw+tx+PsD+eEAJD0DcA/WfDUjhic6C/9zwPh64Mltg34IGtHtIPx5/5o1SiE0ff/LJBjzNc4v+8IiNY+qlfmffK76/gXr+w4Znmi1fkQNGMbfxbAaimdhzI+3Mc8sx4bGc/p5M/qzOcwTLt6Cwed4DKzw28lFKCedZuRpDZJyYDMnI0POeyOAJHFLG4Zbz5j99BugGpLd5IoZp6Lll01s2Oy+WcEFv1/g9aMyTHZLmPSf0i6ymOSnHCuKkWnzJcbpw91C2ovvcggw3NLnh61sR8BaEGxyuU003jXkDpgNf3ewP4dHY+eTLL7758LlwebtfvPNL6M+mzZaUw2UXpxvaclQ9QkABrbV1h1VG3MnAE3fC8HxgRPMq51gGHtjjJqdAps7PP/vIetiM7Ed3j+xovq4/pgMIW0SI3NGswzZ9YIIGec8B3ZgdNJovkgLAszHnoT9+yf8DsKF77QwZAAA=&lt;/Code&gt;&lt;CodeSignature&gt;PumjWDhaFvPEOdqY3tUbECgDvq633JANu6xWafpW3bKjkpwD650A0r9G0rHNloFYXbRYGJl06QG0crqjzjMh1v/sNFBV0kQa0wQkZe6R1NuSCIpv6kda2RGjVWU7NyxnvRHbZzEUcW6MZVD/QlMEKYvBzFxOd1itsdL6Ss4v9LONo4qX1kuYIsfkAtPn/YdxufzRzmBGjwVMwbsYXAPpyltKc2GrDmMQxNHXDM3uTQri19/ZIExwxj2C9u/a78+pOLTeuvM10dUzVvHTJ51gvEJeCDh3yTK0GuWOvJHW7JIG5lF9ak6qDjAX6jLl/KeLin3gqvRJ+auzg//zJFWWrA==&lt;/CodeSignature&gt;&lt;/SmartOptions&gt;&lt;SmartResize enabled=&quot;True&quot; minWidth=&quot;10&quot; minHeight=&quot;10&quot; /&gt;&lt;/SmartSettings&gt;"/>
          <p:cNvGrpSpPr/>
          <p:nvPr>
            <p:custDataLst>
              <p:tags r:id="rId8"/>
            </p:custDataLst>
          </p:nvPr>
        </p:nvGrpSpPr>
        <p:grpSpPr>
          <a:xfrm>
            <a:off x="3073655" y="1731671"/>
            <a:ext cx="107839" cy="109736"/>
            <a:chOff x="554563" y="2632644"/>
            <a:chExt cx="131556" cy="131556"/>
          </a:xfrm>
        </p:grpSpPr>
        <p:sp>
          <p:nvSpPr>
            <p:cNvPr id="198" name="Box" descr="&lt;SmartSettings&gt;&lt;SmartResize anchorLeft=&quot;Absolute&quot; anchorTop=&quot;None&quot; anchorRight=&quot;None&quot; anchorBottom=&quot;None&quot; /&gt;&lt;/SmartSettings&gt;"/>
            <p:cNvSpPr/>
            <p:nvPr>
              <p:custDataLst>
                <p:tags r:id="rId17"/>
              </p:custDataLst>
            </p:nvPr>
          </p:nvSpPr>
          <p:spPr>
            <a:xfrm>
              <a:off x="554563" y="2632644"/>
              <a:ext cx="131556" cy="13155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99" name="Check" descr="&lt;SmartSettings&gt;&lt;SmartResize anchorLeft=&quot;Absolute&quot; anchorTop=&quot;None&quot; anchorRight=&quot;None&quot; anchorBottom=&quot;None&quot; /&gt;&lt;/SmartSettings&gt;" hidden="1"/>
            <p:cNvSpPr>
              <a:spLocks noEditPoints="1"/>
            </p:cNvSpPr>
            <p:nvPr>
              <p:custDataLst>
                <p:tags r:id="rId18"/>
              </p:custDataLst>
            </p:nvPr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208" name="그룹 207"/>
          <p:cNvGrpSpPr/>
          <p:nvPr/>
        </p:nvGrpSpPr>
        <p:grpSpPr>
          <a:xfrm>
            <a:off x="2627813" y="2726664"/>
            <a:ext cx="219780" cy="982270"/>
            <a:chOff x="2609145" y="2484830"/>
            <a:chExt cx="219780" cy="982270"/>
          </a:xfrm>
        </p:grpSpPr>
        <p:sp>
          <p:nvSpPr>
            <p:cNvPr id="206" name="모서리가 둥근 직사각형 205"/>
            <p:cNvSpPr/>
            <p:nvPr/>
          </p:nvSpPr>
          <p:spPr>
            <a:xfrm>
              <a:off x="2609145" y="2484830"/>
              <a:ext cx="219780" cy="420295"/>
            </a:xfrm>
            <a:prstGeom prst="roundRect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  <a:effectLst>
              <a:outerShdw blurRad="12700" dist="38100" dir="2700000" algn="tl" rotWithShape="0">
                <a:schemeClr val="bg1">
                  <a:lumMod val="75000"/>
                  <a:alpha val="40000"/>
                </a:schemeClr>
              </a:outerShdw>
            </a:effectLst>
          </p:spPr>
          <p:txBody>
            <a:bodyPr wrap="none" lIns="36000" tIns="36000" rIns="36000" bIns="36000" rtlCol="0" anchor="ctr"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1000"/>
                </a:spcAft>
              </a:pPr>
              <a:r>
                <a:rPr lang="en-US" altLang="ko-KR" sz="800" b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&gt;</a:t>
              </a:r>
              <a:endParaRPr lang="ko-KR" altLang="en-US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</p:txBody>
        </p:sp>
        <p:sp>
          <p:nvSpPr>
            <p:cNvPr id="207" name="모서리가 둥근 직사각형 206"/>
            <p:cNvSpPr/>
            <p:nvPr/>
          </p:nvSpPr>
          <p:spPr>
            <a:xfrm>
              <a:off x="2609145" y="3046805"/>
              <a:ext cx="219780" cy="420295"/>
            </a:xfrm>
            <a:prstGeom prst="roundRect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  <a:effectLst>
              <a:outerShdw blurRad="12700" dist="38100" dir="2700000" algn="tl" rotWithShape="0">
                <a:schemeClr val="bg1">
                  <a:lumMod val="75000"/>
                  <a:alpha val="40000"/>
                </a:schemeClr>
              </a:outerShdw>
            </a:effectLst>
          </p:spPr>
          <p:txBody>
            <a:bodyPr wrap="none" lIns="36000" tIns="36000" rIns="36000" bIns="36000" rtlCol="0" anchor="ctr"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1000"/>
                </a:spcAft>
              </a:pPr>
              <a:r>
                <a:rPr lang="en-US" altLang="ko-KR" sz="800" b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&lt;</a:t>
              </a:r>
              <a:endParaRPr lang="ko-KR" altLang="en-US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</p:txBody>
        </p:sp>
      </p:grpSp>
      <p:sp>
        <p:nvSpPr>
          <p:cNvPr id="205" name="Title Bar" descr="&lt;SmartSettings&gt;&lt;SmartResize anchorLeft=&quot;Absolute&quot; anchorTop=&quot;Absolute&quot; anchorRight=&quot;Absolute&quot; anchorBottom=&quot;None&quot; /&gt;&lt;/SmartSettings&gt;"/>
          <p:cNvSpPr/>
          <p:nvPr>
            <p:custDataLst>
              <p:tags r:id="rId9"/>
            </p:custDataLst>
          </p:nvPr>
        </p:nvSpPr>
        <p:spPr>
          <a:xfrm>
            <a:off x="3001912" y="1253764"/>
            <a:ext cx="2662039" cy="3868829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22860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211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7+PNHy1mmHU7TxPGzBevOHPuuCbZwBRPEPy4YmOYbwB/uywycBH06wlkdo6fTfNWbrT/N3t9QuG+7y6uABf13VVb330LCtKQrKt0rWQ2rID03v80Qgd3IqpvV/dH3dpEh836wWpo+uj8GNjdUizyQTrPEjPzbgD5G4fihEKsYSd6X+Unj0tmlXVZJPS45sOZQwIY46coYu1YtAyn/JrxCxyezGNHWbjH68gqjJE/jVqCfHEhGdeNGNBkv6NaiOYj2d1tXB9bbm+uvPY00QDs2W++jxvm/RqntNs6ZQJqbNpu87K8jqd5GVFkkjclAmVyCl4502k7SMymXiUbuJJdM3ojeS5yNv0Fxtt6k2SKqfDGxXxbYZfnROjdshgh5oWqnby2YeNOp/dZrS3lnulSY+k6S/8hfEX8DgKjn+yaAqSovSzz/pO/klV5+MvmupNXbxuSUjGC/x+G0OIp3mPUcDi3Ma5wnOTpu6MK73MynWe/h7Db+G59djTR98AoGcdf8B/brYVPeZWLmMHQhRjvnWzyjkp86ze+lDF4ZzahgXmyqh+0lT8wUVBvkrq4sS+DbC9DAmR7yBFtGBU+b7P+PvfgR8dLAhHxAcyj4hgFM77+ERhn+M316vNUsnDRitw1Od1tV6RzHsUoIYUUAPELr5gfwhfftUWJWLw9gVFo74JQVOJH0jfffT+0sc4qIm+wO9nFK7DO/Nw+tx+PsD+eEAJD0DcA/WfDUjhic6C/9zwPh64Mltg34IGtHtIPx5/5o1SiE0ff/LJBjzNc4v+8IiNY+qlfmffK76/gXr+w4Znmi1fkQNGMbfxbAaimdhzI+3Mc8sx4bGc/p5M/qzOcwTLt6Cwed4DKzw28lFKCedZuRpDZJyYDMnI0POeyOAJHFLG4Zbz5j99BugGpLd5IoZp6Lll01s2Oy+WcEFv1/g9aMyTHZLmPSf0i6ymOSnHCuKkWnzJcbpw91C2ovvcggw3NLnh61sR8BaEGxyuU003jXkDpgNf3ewP4dHY+eTLL7758LlwebtfvPNL6M+mzZaUw2UXpxvaclQ9QkABrbV1h1VG3MnAE3fC8HxgRPMq51gGHtjjJqdAps7PP/vIetiM7Ed3j+xovq4/pgMIW0SI3NGswzZ9YIIGec8B3ZgdNJovkgLAszHnoT9+yf8DsKF77QwZAAA=&lt;/Code&gt;&lt;CodeSignature&gt;PumjWDhaFvPEOdqY3tUbECgDvq633JANu6xWafpW3bKjkpwD650A0r9G0rHNloFYXbRYGJl06QG0crqjzjMh1v/sNFBV0kQa0wQkZe6R1NuSCIpv6kda2RGjVWU7NyxnvRHbZzEUcW6MZVD/QlMEKYvBzFxOd1itsdL6Ss4v9LONo4qX1kuYIsfkAtPn/YdxufzRzmBGjwVMwbsYXAPpyltKc2GrDmMQxNHXDM3uTQri19/ZIExwxj2C9u/a78+pOLTeuvM10dUzVvHTJ51gvEJeCDh3yTK0GuWOvJHW7JIG5lF9ak6qDjAX6jLl/KeLin3gqvRJ+auzg//zJFWWrA==&lt;/CodeSignature&gt;&lt;/SmartOptions&gt;&lt;SmartResize enabled=&quot;True&quot; minWidth=&quot;10&quot; minHeight=&quot;10&quot; /&gt;&lt;/SmartSettings&gt;"/>
          <p:cNvGrpSpPr/>
          <p:nvPr>
            <p:custDataLst>
              <p:tags r:id="rId10"/>
            </p:custDataLst>
          </p:nvPr>
        </p:nvGrpSpPr>
        <p:grpSpPr>
          <a:xfrm>
            <a:off x="3073655" y="2303171"/>
            <a:ext cx="107839" cy="109736"/>
            <a:chOff x="554563" y="2632644"/>
            <a:chExt cx="131556" cy="131556"/>
          </a:xfrm>
        </p:grpSpPr>
        <p:sp>
          <p:nvSpPr>
            <p:cNvPr id="212" name="Box" descr="&lt;SmartSettings&gt;&lt;SmartResize anchorLeft=&quot;Absolute&quot; anchorTop=&quot;None&quot; anchorRight=&quot;None&quot; anchorBottom=&quot;None&quot; /&gt;&lt;/SmartSettings&gt;"/>
            <p:cNvSpPr/>
            <p:nvPr>
              <p:custDataLst>
                <p:tags r:id="rId15"/>
              </p:custDataLst>
            </p:nvPr>
          </p:nvSpPr>
          <p:spPr>
            <a:xfrm>
              <a:off x="554563" y="2632644"/>
              <a:ext cx="131556" cy="13155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13" name="Check" descr="&lt;SmartSettings&gt;&lt;SmartResize anchorLeft=&quot;Absolute&quot; anchorTop=&quot;None&quot; anchorRight=&quot;None&quot; anchorBottom=&quot;None&quot; /&gt;&lt;/SmartSettings&gt;"/>
            <p:cNvSpPr>
              <a:spLocks noEditPoints="1"/>
            </p:cNvSpPr>
            <p:nvPr>
              <p:custDataLst>
                <p:tags r:id="rId16"/>
              </p:custDataLst>
            </p:nvPr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214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7+PNHy1mmHU7TxPGzBevOHPuuCbZwBRPEPy4YmOYbwB/uywycBH06wlkdo6fTfNWbrT/N3t9QuG+7y6uABf13VVb330LCtKQrKt0rWQ2rID03v80Qgd3IqpvV/dH3dpEh836wWpo+uj8GNjdUizyQTrPEjPzbgD5G4fihEKsYSd6X+Unj0tmlXVZJPS45sOZQwIY46coYu1YtAyn/JrxCxyezGNHWbjH68gqjJE/jVqCfHEhGdeNGNBkv6NaiOYj2d1tXB9bbm+uvPY00QDs2W++jxvm/RqntNs6ZQJqbNpu87K8jqd5GVFkkjclAmVyCl4502k7SMymXiUbuJJdM3ojeS5yNv0Fxtt6k2SKqfDGxXxbYZfnROjdshgh5oWqnby2YeNOp/dZrS3lnulSY+k6S/8hfEX8DgKjn+yaAqSovSzz/pO/klV5+MvmupNXbxuSUjGC/x+G0OIp3mPUcDi3Ma5wnOTpu6MK73MynWe/h7Db+G59djTR98AoGcdf8B/brYVPeZWLmMHQhRjvnWzyjkp86ze+lDF4ZzahgXmyqh+0lT8wUVBvkrq4sS+DbC9DAmR7yBFtGBU+b7P+PvfgR8dLAhHxAcyj4hgFM77+ERhn+M316vNUsnDRitw1Od1tV6RzHsUoIYUUAPELr5gfwhfftUWJWLw9gVFo74JQVOJH0jfffT+0sc4qIm+wO9nFK7DO/Nw+tx+PsD+eEAJD0DcA/WfDUjhic6C/9zwPh64Mltg34IGtHtIPx5/5o1SiE0ff/LJBjzNc4v+8IiNY+qlfmffK76/gXr+w4Znmi1fkQNGMbfxbAaimdhzI+3Mc8sx4bGc/p5M/qzOcwTLt6Cwed4DKzw28lFKCedZuRpDZJyYDMnI0POeyOAJHFLG4Zbz5j99BugGpLd5IoZp6Lll01s2Oy+WcEFv1/g9aMyTHZLmPSf0i6ymOSnHCuKkWnzJcbpw91C2ovvcggw3NLnh61sR8BaEGxyuU003jXkDpgNf3ewP4dHY+eTLL7758LlwebtfvPNL6M+mzZaUw2UXpxvaclQ9QkABrbV1h1VG3MnAE3fC8HxgRPMq51gGHtjjJqdAps7PP/vIetiM7Ed3j+xovq4/pgMIW0SI3NGswzZ9YIIGec8B3ZgdNJovkgLAszHnoT9+yf8DsKF77QwZAAA=&lt;/Code&gt;&lt;CodeSignature&gt;PumjWDhaFvPEOdqY3tUbECgDvq633JANu6xWafpW3bKjkpwD650A0r9G0rHNloFYXbRYGJl06QG0crqjzjMh1v/sNFBV0kQa0wQkZe6R1NuSCIpv6kda2RGjVWU7NyxnvRHbZzEUcW6MZVD/QlMEKYvBzFxOd1itsdL6Ss4v9LONo4qX1kuYIsfkAtPn/YdxufzRzmBGjwVMwbsYXAPpyltKc2GrDmMQxNHXDM3uTQri19/ZIExwxj2C9u/a78+pOLTeuvM10dUzVvHTJ51gvEJeCDh3yTK0GuWOvJHW7JIG5lF9ak6qDjAX6jLl/KeLin3gqvRJ+auzg//zJFWWrA==&lt;/CodeSignature&gt;&lt;/SmartOptions&gt;&lt;SmartResize enabled=&quot;True&quot; minWidth=&quot;10&quot; minHeight=&quot;10&quot; /&gt;&lt;/SmartSettings&gt;"/>
          <p:cNvGrpSpPr/>
          <p:nvPr>
            <p:custDataLst>
              <p:tags r:id="rId11"/>
            </p:custDataLst>
          </p:nvPr>
        </p:nvGrpSpPr>
        <p:grpSpPr>
          <a:xfrm>
            <a:off x="3073655" y="2588921"/>
            <a:ext cx="107839" cy="109736"/>
            <a:chOff x="554563" y="2632644"/>
            <a:chExt cx="131556" cy="131556"/>
          </a:xfrm>
        </p:grpSpPr>
        <p:sp>
          <p:nvSpPr>
            <p:cNvPr id="215" name="Box" descr="&lt;SmartSettings&gt;&lt;SmartResize anchorLeft=&quot;Absolute&quot; anchorTop=&quot;None&quot; anchorRight=&quot;None&quot; anchorBottom=&quot;None&quot; /&gt;&lt;/SmartSettings&gt;"/>
            <p:cNvSpPr/>
            <p:nvPr>
              <p:custDataLst>
                <p:tags r:id="rId13"/>
              </p:custDataLst>
            </p:nvPr>
          </p:nvSpPr>
          <p:spPr>
            <a:xfrm>
              <a:off x="554563" y="2632644"/>
              <a:ext cx="131556" cy="13155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16" name="Check" descr="&lt;SmartSettings&gt;&lt;SmartResize anchorLeft=&quot;Absolute&quot; anchorTop=&quot;None&quot; anchorRight=&quot;None&quot; anchorBottom=&quot;None&quot; /&gt;&lt;/SmartSettings&gt;"/>
            <p:cNvSpPr>
              <a:spLocks noEditPoints="1"/>
            </p:cNvSpPr>
            <p:nvPr>
              <p:custDataLst>
                <p:tags r:id="rId14"/>
              </p:custDataLst>
            </p:nvPr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cxnSp>
        <p:nvCxnSpPr>
          <p:cNvPr id="70" name="직선 연결선 69"/>
          <p:cNvCxnSpPr/>
          <p:nvPr/>
        </p:nvCxnSpPr>
        <p:spPr>
          <a:xfrm>
            <a:off x="659916" y="1006896"/>
            <a:ext cx="5095094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659916" y="727482"/>
            <a:ext cx="661742" cy="195956"/>
          </a:xfrm>
          <a:prstGeom prst="rect">
            <a:avLst/>
          </a:prstGeom>
          <a:noFill/>
        </p:spPr>
        <p:txBody>
          <a:bodyPr wrap="none" lIns="36000" rIns="36000" rtlCol="0" anchor="ctr">
            <a:noAutofit/>
          </a:bodyPr>
          <a:lstStyle/>
          <a:p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관리자 추가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72" name="Close Button" descr="&lt;SmartSettings&gt;&lt;SmartResize anchorLeft=&quot;None&quot; anchorTop=&quot;Absolute&quot; anchorRight=&quot;Absolute&quot; anchorBottom=&quot;None&quot; /&gt;&lt;/SmartSettings&gt;"/>
          <p:cNvSpPr>
            <a:spLocks noEditPoints="1"/>
          </p:cNvSpPr>
          <p:nvPr>
            <p:custDataLst>
              <p:tags r:id="rId12"/>
            </p:custDataLst>
          </p:nvPr>
        </p:nvSpPr>
        <p:spPr bwMode="auto">
          <a:xfrm>
            <a:off x="5631957" y="772110"/>
            <a:ext cx="123053" cy="116625"/>
          </a:xfrm>
          <a:custGeom>
            <a:avLst/>
            <a:gdLst>
              <a:gd name="T0" fmla="*/ 254 w 254"/>
              <a:gd name="T1" fmla="*/ 0 h 254"/>
              <a:gd name="T2" fmla="*/ 0 w 254"/>
              <a:gd name="T3" fmla="*/ 254 h 254"/>
              <a:gd name="T4" fmla="*/ 0 w 254"/>
              <a:gd name="T5" fmla="*/ 0 h 254"/>
              <a:gd name="T6" fmla="*/ 254 w 254"/>
              <a:gd name="T7" fmla="*/ 254 h 2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54" h="254">
                <a:moveTo>
                  <a:pt x="254" y="0"/>
                </a:moveTo>
                <a:lnTo>
                  <a:pt x="0" y="254"/>
                </a:lnTo>
                <a:moveTo>
                  <a:pt x="0" y="0"/>
                </a:moveTo>
                <a:lnTo>
                  <a:pt x="254" y="254"/>
                </a:lnTo>
              </a:path>
            </a:pathLst>
          </a:custGeom>
          <a:noFill/>
          <a:ln w="9525" cap="flat">
            <a:solidFill>
              <a:srgbClr val="80808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73" name="그룹 72"/>
          <p:cNvGrpSpPr/>
          <p:nvPr/>
        </p:nvGrpSpPr>
        <p:grpSpPr>
          <a:xfrm>
            <a:off x="1739551" y="5402148"/>
            <a:ext cx="2913963" cy="324717"/>
            <a:chOff x="4610105" y="2551956"/>
            <a:chExt cx="2432626" cy="277391"/>
          </a:xfrm>
        </p:grpSpPr>
        <p:sp>
          <p:nvSpPr>
            <p:cNvPr id="74" name="모서리가 둥근 직사각형 73"/>
            <p:cNvSpPr/>
            <p:nvPr/>
          </p:nvSpPr>
          <p:spPr>
            <a:xfrm>
              <a:off x="5916247" y="2551956"/>
              <a:ext cx="1126484" cy="277391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 w="3175">
              <a:solidFill>
                <a:schemeClr val="tx1">
                  <a:lumMod val="95000"/>
                  <a:lumOff val="5000"/>
                </a:schemeClr>
              </a:solidFill>
            </a:ln>
            <a:effectLst>
              <a:outerShdw blurRad="12700" dist="38100" dir="2700000" algn="tl" rotWithShape="0">
                <a:schemeClr val="bg1">
                  <a:lumMod val="75000"/>
                  <a:alpha val="40000"/>
                </a:schemeClr>
              </a:outerShdw>
            </a:effectLst>
          </p:spPr>
          <p:txBody>
            <a:bodyPr wrap="none" lIns="36000" tIns="36000" rIns="36000" bIns="36000" rtlCol="0" anchor="ctr"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1000"/>
                </a:spcAft>
              </a:pPr>
              <a:r>
                <a:rPr lang="ko-KR" altLang="en-US" sz="900" b="1" smtClean="0">
                  <a:solidFill>
                    <a:schemeClr val="bg1"/>
                  </a:solidFill>
                  <a:latin typeface="+mj-ea"/>
                  <a:ea typeface="+mj-ea"/>
                </a:rPr>
                <a:t>확인</a:t>
              </a:r>
              <a:endParaRPr lang="ko-KR" altLang="en-US" sz="9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75" name="모서리가 둥근 직사각형 74"/>
            <p:cNvSpPr/>
            <p:nvPr/>
          </p:nvSpPr>
          <p:spPr>
            <a:xfrm>
              <a:off x="4610105" y="2551956"/>
              <a:ext cx="1126484" cy="277391"/>
            </a:xfrm>
            <a:prstGeom prst="roundRect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  <a:effectLst>
              <a:outerShdw blurRad="12700" dist="38100" dir="2700000" algn="tl" rotWithShape="0">
                <a:schemeClr val="bg1">
                  <a:lumMod val="75000"/>
                  <a:alpha val="40000"/>
                </a:schemeClr>
              </a:outerShdw>
            </a:effectLst>
          </p:spPr>
          <p:txBody>
            <a:bodyPr wrap="none" lIns="36000" tIns="36000" rIns="36000" bIns="36000" rtlCol="0" anchor="ctr"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1000"/>
                </a:spcAft>
              </a:pPr>
              <a:r>
                <a:rPr lang="ko-KR" altLang="en-US" sz="900" b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ea typeface="나눔고딕" pitchFamily="50" charset="-127"/>
                </a:rPr>
                <a:t>취소</a:t>
              </a:r>
              <a:endParaRPr lang="ko-KR" altLang="en-US" sz="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sp>
        <p:nvSpPr>
          <p:cNvPr id="76" name="TextBox 75"/>
          <p:cNvSpPr txBox="1"/>
          <p:nvPr/>
        </p:nvSpPr>
        <p:spPr>
          <a:xfrm>
            <a:off x="1260276" y="73521"/>
            <a:ext cx="914400" cy="216024"/>
          </a:xfrm>
          <a:prstGeom prst="rect">
            <a:avLst/>
          </a:prstGeom>
          <a:noFill/>
        </p:spPr>
        <p:txBody>
          <a:bodyPr wrap="none" lIns="36000" rIns="36000" rtlCol="0" anchor="ctr">
            <a:noAutofit/>
          </a:bodyPr>
          <a:lstStyle/>
          <a:p>
            <a:r>
              <a:rPr lang="en-US" altLang="ko-KR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#</a:t>
            </a:r>
            <a:r>
              <a:rPr lang="ko-KR" altLang="en-US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관리자 추가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5451276" y="73521"/>
            <a:ext cx="914400" cy="216024"/>
          </a:xfrm>
          <a:prstGeom prst="rect">
            <a:avLst/>
          </a:prstGeom>
          <a:noFill/>
        </p:spPr>
        <p:txBody>
          <a:bodyPr wrap="none" lIns="36000" rIns="36000" rtlCol="0" anchor="ctr">
            <a:noAutofit/>
          </a:bodyPr>
          <a:lstStyle/>
          <a:p>
            <a:r>
              <a:rPr lang="ko-KR" altLang="en-US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조직도 </a:t>
            </a:r>
            <a:r>
              <a:rPr lang="en-US" altLang="ko-KR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&gt; </a:t>
            </a:r>
            <a:r>
              <a:rPr lang="ko-KR" altLang="en-US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조직</a:t>
            </a:r>
            <a:r>
              <a:rPr lang="en-US" altLang="ko-KR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/</a:t>
            </a:r>
            <a:r>
              <a:rPr lang="ko-KR" altLang="en-US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구성원 관리 </a:t>
            </a:r>
            <a:r>
              <a:rPr lang="en-US" altLang="ko-KR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&gt; </a:t>
            </a:r>
            <a:r>
              <a:rPr lang="ko-KR" altLang="en-US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부서 정보</a:t>
            </a:r>
          </a:p>
        </p:txBody>
      </p:sp>
      <p:graphicFrame>
        <p:nvGraphicFramePr>
          <p:cNvPr id="78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5696140"/>
              </p:ext>
            </p:extLst>
          </p:nvPr>
        </p:nvGraphicFramePr>
        <p:xfrm>
          <a:off x="9290533" y="786383"/>
          <a:ext cx="2835141" cy="469229"/>
        </p:xfrm>
        <a:graphic>
          <a:graphicData uri="http://schemas.openxmlformats.org/drawingml/2006/table">
            <a:tbl>
              <a:tblPr/>
              <a:tblGrid>
                <a:gridCol w="3338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012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7736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DESCRIPTION</a:t>
                      </a: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138580" marR="13858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38580" marR="138580" anchor="ctr" horzOverflow="overflow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149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#</a:t>
                      </a: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36000" marR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조직도 팝업</a:t>
                      </a: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(AA1.1.2)</a:t>
                      </a: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에서 타이틀만 변경</a:t>
                      </a: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36000" marR="36000" anchor="ctr" horzOverflow="overflow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2736587"/>
                  </a:ext>
                </a:extLst>
              </a:tr>
            </a:tbl>
          </a:graphicData>
        </a:graphic>
      </p:graphicFrame>
      <p:grpSp>
        <p:nvGrpSpPr>
          <p:cNvPr id="95" name="그룹 94"/>
          <p:cNvGrpSpPr/>
          <p:nvPr/>
        </p:nvGrpSpPr>
        <p:grpSpPr>
          <a:xfrm>
            <a:off x="5548005" y="1707484"/>
            <a:ext cx="58192" cy="3258967"/>
            <a:chOff x="2238375" y="1813543"/>
            <a:chExt cx="58192" cy="3943350"/>
          </a:xfrm>
        </p:grpSpPr>
        <p:sp>
          <p:nvSpPr>
            <p:cNvPr id="96" name="모서리가 둥근 직사각형 95"/>
            <p:cNvSpPr/>
            <p:nvPr/>
          </p:nvSpPr>
          <p:spPr>
            <a:xfrm>
              <a:off x="2238375" y="1813543"/>
              <a:ext cx="58192" cy="3943350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75000"/>
                <a:lumOff val="25000"/>
                <a:alpha val="12000"/>
              </a:schemeClr>
            </a:solidFill>
          </p:spPr>
          <p:txBody>
            <a:bodyPr wrap="none" lIns="36000" tIns="36000" rIns="36000" bIns="36000" rtlCol="0" anchor="ctr"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1000"/>
                </a:spcAft>
              </a:pPr>
              <a:endPara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97" name="모서리가 둥근 직사각형 96"/>
            <p:cNvSpPr/>
            <p:nvPr/>
          </p:nvSpPr>
          <p:spPr>
            <a:xfrm>
              <a:off x="2238375" y="3418408"/>
              <a:ext cx="58192" cy="103841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75000"/>
                <a:lumOff val="25000"/>
                <a:alpha val="37000"/>
              </a:schemeClr>
            </a:solidFill>
          </p:spPr>
          <p:txBody>
            <a:bodyPr wrap="none" lIns="36000" tIns="36000" rIns="36000" bIns="36000" rtlCol="0" anchor="ctr"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1000"/>
                </a:spcAft>
              </a:pPr>
              <a:endPara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</p:grpSp>
      <p:sp>
        <p:nvSpPr>
          <p:cNvPr id="99" name="TextBox 98"/>
          <p:cNvSpPr txBox="1"/>
          <p:nvPr/>
        </p:nvSpPr>
        <p:spPr>
          <a:xfrm>
            <a:off x="10222328" y="308595"/>
            <a:ext cx="914400" cy="216024"/>
          </a:xfrm>
          <a:prstGeom prst="rect">
            <a:avLst/>
          </a:prstGeom>
          <a:noFill/>
        </p:spPr>
        <p:txBody>
          <a:bodyPr wrap="none" lIns="36000" rIns="36000" rtlCol="0" anchor="ctr">
            <a:noAutofit/>
          </a:bodyPr>
          <a:lstStyle/>
          <a:p>
            <a:r>
              <a:rPr lang="en-US" altLang="ko-KR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AA1.1.2</a:t>
            </a:r>
            <a:endParaRPr lang="ko-KR" altLang="en-US" sz="800" smtClean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552450" y="666749"/>
            <a:ext cx="2276475" cy="295275"/>
          </a:xfrm>
          <a:prstGeom prst="roundRect">
            <a:avLst/>
          </a:prstGeom>
          <a:noFill/>
          <a:ln>
            <a:solidFill>
              <a:srgbClr val="FF0000"/>
            </a:solidFill>
            <a:prstDash val="dash"/>
          </a:ln>
        </p:spPr>
        <p:txBody>
          <a:bodyPr wrap="none" lIns="36000" tIns="36000" rIns="36000" bIns="36000" rtlCol="0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endParaRPr lang="ko-KR" altLang="en-US" sz="800" dirty="0" smtClean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05221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YO0u/sYg5gU3JG0Yo3+5g7s0ym1OuYKAZj4zMZ406Ik=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YO0u/sYg5gU3JG0Yo3+5g7s0ym1OuYKAZj4zMZ406Ik=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YO0u/sYg5gU3JG0Yo3+5g7s0ym1OuYKAZj4zMZ406Ik=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YO0u/sYg5gU3JG0Yo3+5g7s0ym1OuYKAZj4zMZ406Ik=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YO0u/sYg5gU3JG0Yo3+5g7s0ym1OuYKAZj4zMZ406Ik=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YO0u/sYg5gU3JG0Yo3+5g7s0ym1OuYKAZj4zMZ406Ik=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YO0u/sYg5gU3JG0Yo3+5g7s0ym1OuYKAZj4zMZ406Ik=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YO0u/sYg5gU3JG0Yo3+5g7s0ym1OuYKAZj4zMZ406Ik=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YO0u/sYg5gU3JG0Yo3+5g7s0ym1OuYKAZj4zMZ406Ik=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YO0u/sYg5gU3JG0Yo3+5g7s0ym1OuYKAZj4zMZ406Ik=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YO0u/sYg5gU3JG0Yo3+5g7s0ym1OuYKAZj4zMZ406Ik=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YO0u/sYg5gU3JG0Yo3+5g7s0ym1OuYKAZj4zMZ406Ik=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YO0u/sYg5gU3JG0Yo3+5g7s0ym1OuYKAZj4zMZ406Ik=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YO0u/sYg5gU3JG0Yo3+5g7s0ym1OuYKAZj4zMZ406Ik=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YO0u/sYg5gU3JG0Yo3+5g7s0ym1OuYKAZj4zMZ406Ik=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YO0u/sYg5gU3JG0Yo3+5g7s0ym1OuYKAZj4zMZ406Ik=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YO0u/sYg5gU3JG0Yo3+5g7s0ym1OuYKAZj4zMZ406Ik=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YO0u/sYg5gU3JG0Yo3+5g7s0ym1OuYKAZj4zMZ406Ik=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YO0u/sYg5gU3JG0Yo3+5g7s0ym1OuYKAZj4zMZ406Ik=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YO0u/sYg5gU3JG0Yo3+5g7s0ym1OuYKAZj4zMZ406Ik=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YO0u/sYg5gU3JG0Yo3+5g7s0ym1OuYKAZj4zMZ406Ik=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YO0u/sYg5gU3JG0Yo3+5g7s0ym1OuYKAZj4zMZ406Ik=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YO0u/sYg5gU3JG0Yo3+5g7s0ym1OuYKAZj4zMZ406Ik=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YO0u/sYg5gU3JG0Yo3+5g7s0ym1OuYKAZj4zMZ406Ik=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YO0u/sYg5gU3JG0Yo3+5g7s0ym1OuYKAZj4zMZ406Ik=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YO0u/sYg5gU3JG0Yo3+5g7s0ym1OuYKAZj4zMZ406Ik=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YO0u/sYg5gU3JG0Yo3+5g7s0ym1OuYKAZj4zMZ406Ik=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YO0u/sYg5gU3JG0Yo3+5g7s0ym1OuYKAZj4zMZ406Ik=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YO0u/sYg5gU3JG0Yo3+5g7s0ym1OuYKAZj4zMZ406Ik=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YO0u/sYg5gU3JG0Yo3+5g7s0ym1OuYKAZj4zMZ406Ik=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YO0u/sYg5gU3JG0Yo3+5g7s0ym1OuYKAZj4zMZ406Ik=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heme/theme1.xml><?xml version="1.0" encoding="utf-8"?>
<a:theme xmlns:a="http://schemas.openxmlformats.org/drawingml/2006/main" name="3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66"/>
        </a:solidFill>
      </a:spPr>
      <a:bodyPr wrap="none" lIns="36000" tIns="36000" rIns="36000" bIns="36000" rtlCol="0" anchor="ctr">
        <a:noAutofit/>
      </a:bodyPr>
      <a:lstStyle>
        <a:defPPr algn="ctr">
          <a:lnSpc>
            <a:spcPct val="115000"/>
          </a:lnSpc>
          <a:spcAft>
            <a:spcPts val="1000"/>
          </a:spcAft>
          <a:defRPr sz="800" dirty="0" smtClean="0">
            <a:solidFill>
              <a:schemeClr val="tx1">
                <a:lumMod val="75000"/>
                <a:lumOff val="25000"/>
              </a:schemeClr>
            </a:solidFill>
            <a:latin typeface="나눔고딕" pitchFamily="50" charset="-127"/>
            <a:ea typeface="나눔고딕" pitchFamily="50" charset="-127"/>
          </a:defRPr>
        </a:defPPr>
      </a:lstStyle>
    </a:spDef>
    <a:lnDef>
      <a:spPr>
        <a:ln w="3175">
          <a:solidFill>
            <a:schemeClr val="tx1">
              <a:lumMod val="95000"/>
              <a:lumOff val="5000"/>
            </a:schemeClr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72000" rIns="72000" rtlCol="0" anchor="ctr">
        <a:noAutofit/>
      </a:bodyPr>
      <a:lstStyle>
        <a:defPPr>
          <a:defRPr sz="800" smtClean="0">
            <a:solidFill>
              <a:schemeClr val="tx1">
                <a:lumMod val="75000"/>
                <a:lumOff val="25000"/>
              </a:schemeClr>
            </a:solidFill>
            <a:latin typeface="나눔고딕" panose="020B0600000101010101" charset="-127"/>
            <a:ea typeface="나눔고딕" panose="020B0600000101010101" charset="-127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1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31336</TotalTime>
  <Words>848</Words>
  <Application>Microsoft Office PowerPoint</Application>
  <PresentationFormat>와이드스크린</PresentationFormat>
  <Paragraphs>401</Paragraphs>
  <Slides>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9</vt:i4>
      </vt:variant>
    </vt:vector>
  </HeadingPairs>
  <TitlesOfParts>
    <vt:vector size="25" baseType="lpstr">
      <vt:lpstr>돋움</vt:lpstr>
      <vt:lpstr>Trebuchet MS</vt:lpstr>
      <vt:lpstr>나눔바른고딕</vt:lpstr>
      <vt:lpstr>나눔고딕코딩</vt:lpstr>
      <vt:lpstr>Segoe UI</vt:lpstr>
      <vt:lpstr>굴림</vt:lpstr>
      <vt:lpstr>Tw Cen MT</vt:lpstr>
      <vt:lpstr>맑은 고딕</vt:lpstr>
      <vt:lpstr>나눔고딕</vt:lpstr>
      <vt:lpstr>Wingdings</vt:lpstr>
      <vt:lpstr>HY견고딕</vt:lpstr>
      <vt:lpstr>Arial</vt:lpstr>
      <vt:lpstr>Verdana</vt:lpstr>
      <vt:lpstr>3_디자인 사용자 지정</vt:lpstr>
      <vt:lpstr>1_디자인 사용자 지정</vt:lpstr>
      <vt:lpstr>디자인 사용자 지정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vinyl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HSK-rbdyd</dc:creator>
  <cp:lastModifiedBy>HSK-rbdyd</cp:lastModifiedBy>
  <cp:revision>1352</cp:revision>
  <cp:lastPrinted>2011-03-03T06:20:47Z</cp:lastPrinted>
  <dcterms:created xsi:type="dcterms:W3CDTF">2011-02-01T05:54:11Z</dcterms:created>
  <dcterms:modified xsi:type="dcterms:W3CDTF">2018-03-30T05:59:31Z</dcterms:modified>
</cp:coreProperties>
</file>